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9" r:id="rId21"/>
    <p:sldId id="295" r:id="rId22"/>
    <p:sldId id="296" r:id="rId23"/>
    <p:sldId id="297" r:id="rId24"/>
    <p:sldId id="298" r:id="rId25"/>
    <p:sldId id="30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106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0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51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75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8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33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2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70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5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67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86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5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C9F26-5D0E-4D67-B00F-403C50CAFF5B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7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Presence and Food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Psychological Processing of Media</a:t>
            </a:r>
            <a:br>
              <a:rPr lang="en-US" dirty="0" smtClean="0"/>
            </a:br>
            <a:r>
              <a:rPr lang="en-US" dirty="0" smtClean="0"/>
              <a:t>MSP 4446/8446 </a:t>
            </a:r>
          </a:p>
          <a:p>
            <a:r>
              <a:rPr lang="en-US" dirty="0" smtClean="0"/>
              <a:t>Spring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627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9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972" y="97104"/>
            <a:ext cx="4422305" cy="662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39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925" y="222911"/>
            <a:ext cx="8372053" cy="627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73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778" y="133519"/>
            <a:ext cx="5240942" cy="655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841" y="153749"/>
            <a:ext cx="6534318" cy="653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83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13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724" y="133518"/>
            <a:ext cx="3673031" cy="653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88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622" y="95869"/>
            <a:ext cx="8742280" cy="656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86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870" y="137565"/>
            <a:ext cx="3057689" cy="662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13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16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487" y="460445"/>
            <a:ext cx="3743026" cy="562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03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17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209" y="165886"/>
            <a:ext cx="8631504" cy="647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15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18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625" y="141610"/>
            <a:ext cx="9795410" cy="653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02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773" y="196499"/>
            <a:ext cx="6432494" cy="643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19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19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719" y="149703"/>
            <a:ext cx="9716512" cy="647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01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20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977" y="176281"/>
            <a:ext cx="9784966" cy="652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2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128" y="178024"/>
            <a:ext cx="8723215" cy="654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89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053" y="215843"/>
            <a:ext cx="9646177" cy="643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85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23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34" y="117334"/>
            <a:ext cx="4398333" cy="660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89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x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845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796" y="264419"/>
            <a:ext cx="9532298" cy="635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77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140" y="105197"/>
            <a:ext cx="5746775" cy="659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56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150" y="173979"/>
            <a:ext cx="8642293" cy="648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88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81" y="182071"/>
            <a:ext cx="9692212" cy="645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43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406" y="194209"/>
            <a:ext cx="9088331" cy="646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69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824" y="133517"/>
            <a:ext cx="5243640" cy="655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70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825" y="137984"/>
            <a:ext cx="6558175" cy="655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44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31</Words>
  <Application>Microsoft Office PowerPoint</Application>
  <PresentationFormat>Widescreen</PresentationFormat>
  <Paragraphs>27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Presence and Food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13</vt:lpstr>
      <vt:lpstr>14</vt:lpstr>
      <vt:lpstr>15</vt:lpstr>
      <vt:lpstr>16</vt:lpstr>
      <vt:lpstr>17</vt:lpstr>
      <vt:lpstr>18</vt:lpstr>
      <vt:lpstr>19</vt:lpstr>
      <vt:lpstr>20</vt:lpstr>
      <vt:lpstr>21</vt:lpstr>
      <vt:lpstr>22</vt:lpstr>
      <vt:lpstr>23</vt:lpstr>
      <vt:lpstr>x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Presence and Food</dc:title>
  <dc:creator>Matthew Lombard</dc:creator>
  <cp:lastModifiedBy>Matthew</cp:lastModifiedBy>
  <cp:revision>22</cp:revision>
  <dcterms:created xsi:type="dcterms:W3CDTF">2016-11-17T16:26:43Z</dcterms:created>
  <dcterms:modified xsi:type="dcterms:W3CDTF">2020-03-23T23:55:08Z</dcterms:modified>
</cp:coreProperties>
</file>