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0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9F26-5D0E-4D67-B00F-403C50CAFF5B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Presence and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Psychological Processing of Media</a:t>
            </a:r>
            <a:br>
              <a:rPr lang="en-US" dirty="0" smtClean="0"/>
            </a:br>
            <a:r>
              <a:rPr lang="en-US" dirty="0" smtClean="0"/>
              <a:t>MSP 4446/8446 </a:t>
            </a:r>
          </a:p>
          <a:p>
            <a:r>
              <a:rPr lang="en-US" dirty="0" smtClean="0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2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3522" y="1042778"/>
            <a:ext cx="6448112" cy="48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4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89" y="37015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86" y="365124"/>
            <a:ext cx="8413214" cy="61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19" y="38940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64" y="287564"/>
            <a:ext cx="8443842" cy="62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27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68" y="535709"/>
            <a:ext cx="8806858" cy="58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4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21" y="36917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36" y="236764"/>
            <a:ext cx="6316436" cy="63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73" y="36917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37" y="236763"/>
            <a:ext cx="4232510" cy="63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4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58" y="37726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37" y="236764"/>
            <a:ext cx="5088572" cy="63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6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44" y="35703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37" y="236763"/>
            <a:ext cx="5153227" cy="63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5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29" y="36917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08" y="740145"/>
            <a:ext cx="8757091" cy="52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7" y="34489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82" y="1425069"/>
            <a:ext cx="9355605" cy="45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4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37" y="236764"/>
            <a:ext cx="4519055" cy="63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7" y="34489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71" y="275074"/>
            <a:ext cx="5940032" cy="63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4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49" y="608998"/>
            <a:ext cx="8690276" cy="57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37" y="236763"/>
            <a:ext cx="5212364" cy="6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9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83" y="265085"/>
            <a:ext cx="4722796" cy="62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37" y="236764"/>
            <a:ext cx="4654013" cy="63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1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4" y="252948"/>
            <a:ext cx="8445132" cy="63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65" y="515938"/>
            <a:ext cx="8790878" cy="58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7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Picture 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15" y="1366665"/>
            <a:ext cx="9178566" cy="51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61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45</Words>
  <Application>Microsoft Office PowerPoint</Application>
  <PresentationFormat>Widescreen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Presence and Food</vt:lpstr>
      <vt:lpstr>Picture 1</vt:lpstr>
      <vt:lpstr>Picture 2</vt:lpstr>
      <vt:lpstr>Picture 3</vt:lpstr>
      <vt:lpstr>Picture 4</vt:lpstr>
      <vt:lpstr>Picture 5</vt:lpstr>
      <vt:lpstr>Picture 6</vt:lpstr>
      <vt:lpstr>Picture 7</vt:lpstr>
      <vt:lpstr>Picture 8</vt:lpstr>
      <vt:lpstr>Picture 9</vt:lpstr>
      <vt:lpstr>Picture 10</vt:lpstr>
      <vt:lpstr>Picture 11</vt:lpstr>
      <vt:lpstr>Picture 12</vt:lpstr>
      <vt:lpstr>Picture 13</vt:lpstr>
      <vt:lpstr>Picture 14</vt:lpstr>
      <vt:lpstr>Picture 15</vt:lpstr>
      <vt:lpstr>Picture 16</vt:lpstr>
      <vt:lpstr>Picture 17</vt:lpstr>
      <vt:lpstr>Picture 18</vt:lpstr>
      <vt:lpstr>Picture 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 and Food</dc:title>
  <dc:creator>Matthew Lombard</dc:creator>
  <cp:lastModifiedBy>Matthew Lombard</cp:lastModifiedBy>
  <cp:revision>15</cp:revision>
  <dcterms:created xsi:type="dcterms:W3CDTF">2016-11-17T16:26:43Z</dcterms:created>
  <dcterms:modified xsi:type="dcterms:W3CDTF">2019-03-26T21:03:22Z</dcterms:modified>
</cp:coreProperties>
</file>