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9F26-5D0E-4D67-B00F-403C50CAFF5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Presence and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Psychological Processing of Media</a:t>
            </a:r>
            <a:br>
              <a:rPr lang="en-US" dirty="0" smtClean="0"/>
            </a:br>
            <a:r>
              <a:rPr lang="en-US" dirty="0" smtClean="0"/>
              <a:t>MSP 4446 </a:t>
            </a:r>
          </a:p>
          <a:p>
            <a:r>
              <a:rPr lang="en-US" dirty="0" smtClean="0"/>
              <a:t>Spring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2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50" y="769139"/>
            <a:ext cx="8252735" cy="54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797051"/>
            <a:ext cx="8275864" cy="55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42" y="472985"/>
            <a:ext cx="5473294" cy="59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05" y="783771"/>
            <a:ext cx="5921005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7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Presence and Food</vt:lpstr>
      <vt:lpstr>Picture 1</vt:lpstr>
      <vt:lpstr>Picture 2</vt:lpstr>
      <vt:lpstr>Picture 3</vt:lpstr>
      <vt:lpstr>Picture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 and Food</dc:title>
  <dc:creator>Matthew Lombard</dc:creator>
  <cp:lastModifiedBy>Matthew Lombard</cp:lastModifiedBy>
  <cp:revision>5</cp:revision>
  <dcterms:created xsi:type="dcterms:W3CDTF">2016-11-17T16:26:43Z</dcterms:created>
  <dcterms:modified xsi:type="dcterms:W3CDTF">2018-04-23T13:27:13Z</dcterms:modified>
</cp:coreProperties>
</file>