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78" r:id="rId7"/>
    <p:sldId id="279" r:id="rId8"/>
    <p:sldId id="280" r:id="rId9"/>
    <p:sldId id="277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9F26-5D0E-4D67-B00F-403C50CAFF5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Presence and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Psychological Processing of Media</a:t>
            </a:r>
            <a:br>
              <a:rPr lang="en-US" dirty="0" smtClean="0"/>
            </a:br>
            <a:r>
              <a:rPr lang="en-US" dirty="0" smtClean="0"/>
              <a:t>MSP 4446/8446 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2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68" y="193352"/>
            <a:ext cx="4838279" cy="64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5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76" y="213493"/>
            <a:ext cx="6432691" cy="64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8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73" y="481942"/>
            <a:ext cx="10086597" cy="5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32" y="207787"/>
            <a:ext cx="8421163" cy="63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7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3898" y="1017925"/>
            <a:ext cx="6425426" cy="48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9" y="170872"/>
            <a:ext cx="5746044" cy="64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22" y="143164"/>
            <a:ext cx="9732817" cy="64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25" y="197830"/>
            <a:ext cx="9989616" cy="63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52" y="161637"/>
            <a:ext cx="9686803" cy="64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07" y="192453"/>
            <a:ext cx="4275790" cy="63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76" y="161127"/>
            <a:ext cx="4321598" cy="64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48" y="169186"/>
            <a:ext cx="4331651" cy="64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71" y="212053"/>
            <a:ext cx="4514885" cy="63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95" y="264420"/>
            <a:ext cx="9473638" cy="63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35" y="236223"/>
            <a:ext cx="9524831" cy="63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1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87" y="260392"/>
            <a:ext cx="9532887" cy="63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5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0" y="157099"/>
            <a:ext cx="3653259" cy="64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1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Presence and Food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and Food</dc:title>
  <dc:creator>Matthew Lombard</dc:creator>
  <cp:lastModifiedBy>Matthew</cp:lastModifiedBy>
  <cp:revision>18</cp:revision>
  <dcterms:created xsi:type="dcterms:W3CDTF">2016-11-17T16:26:43Z</dcterms:created>
  <dcterms:modified xsi:type="dcterms:W3CDTF">2019-10-31T11:42:55Z</dcterms:modified>
</cp:coreProperties>
</file>