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9" r:id="rId6"/>
    <p:sldId id="271" r:id="rId7"/>
    <p:sldId id="274" r:id="rId8"/>
    <p:sldId id="270" r:id="rId9"/>
    <p:sldId id="272" r:id="rId10"/>
    <p:sldId id="27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9F26-5D0E-4D67-B00F-403C50CAFF5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Presence and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Psychological Processing of Media</a:t>
            </a:r>
            <a:br>
              <a:rPr lang="en-US" dirty="0" smtClean="0"/>
            </a:br>
            <a:r>
              <a:rPr lang="en-US" dirty="0" smtClean="0"/>
              <a:t>MSP 4446/8446 </a:t>
            </a:r>
          </a:p>
          <a:p>
            <a:r>
              <a:rPr lang="en-US" dirty="0" smtClean="0"/>
              <a:t>Fall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2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19" y="299811"/>
            <a:ext cx="7230395" cy="61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22" y="356960"/>
            <a:ext cx="10515600" cy="1325563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448355"/>
            <a:ext cx="8564335" cy="57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37" y="236764"/>
            <a:ext cx="4306003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57" y="283481"/>
            <a:ext cx="4987146" cy="62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44" y="634546"/>
            <a:ext cx="8675008" cy="43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28" y="618444"/>
            <a:ext cx="8628073" cy="40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7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45" y="442913"/>
            <a:ext cx="7238320" cy="59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0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79" y="499382"/>
            <a:ext cx="8172193" cy="55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9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30" y="527839"/>
            <a:ext cx="8589797" cy="53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1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56" y="507092"/>
            <a:ext cx="8517165" cy="52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Presence and Food</vt:lpstr>
      <vt:lpstr>Picture 1</vt:lpstr>
      <vt:lpstr>Picture 2</vt:lpstr>
      <vt:lpstr>Picture 3</vt:lpstr>
      <vt:lpstr>Picture 4</vt:lpstr>
      <vt:lpstr>Picture 5</vt:lpstr>
      <vt:lpstr>Picture 6</vt:lpstr>
      <vt:lpstr>Picture 7</vt:lpstr>
      <vt:lpstr>Picture 8</vt:lpstr>
      <vt:lpstr>Picture 9</vt:lpstr>
      <vt:lpstr>Picture 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and Food</dc:title>
  <dc:creator>Matthew Lombard</dc:creator>
  <cp:lastModifiedBy>Matthew Lombard</cp:lastModifiedBy>
  <cp:revision>9</cp:revision>
  <dcterms:created xsi:type="dcterms:W3CDTF">2016-11-17T16:26:43Z</dcterms:created>
  <dcterms:modified xsi:type="dcterms:W3CDTF">2018-10-31T20:47:28Z</dcterms:modified>
</cp:coreProperties>
</file>