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1"/>
    <p:restoredTop sz="94631"/>
  </p:normalViewPr>
  <p:slideViewPr>
    <p:cSldViewPr snapToGrid="0" snapToObjects="1">
      <p:cViewPr varScale="1">
        <p:scale>
          <a:sx n="100" d="100"/>
          <a:sy n="100" d="100"/>
        </p:scale>
        <p:origin x="1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7003-AAF9-4B4A-BEEB-426A64326769}" type="datetimeFigureOut">
              <a:rPr lang="en-US" smtClean="0"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6120-5EF8-B848-92DD-451A474F0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00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7003-AAF9-4B4A-BEEB-426A64326769}" type="datetimeFigureOut">
              <a:rPr lang="en-US" smtClean="0"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6120-5EF8-B848-92DD-451A474F0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348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7003-AAF9-4B4A-BEEB-426A64326769}" type="datetimeFigureOut">
              <a:rPr lang="en-US" smtClean="0"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6120-5EF8-B848-92DD-451A474F0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55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7003-AAF9-4B4A-BEEB-426A64326769}" type="datetimeFigureOut">
              <a:rPr lang="en-US" smtClean="0"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6120-5EF8-B848-92DD-451A474F0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513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7003-AAF9-4B4A-BEEB-426A64326769}" type="datetimeFigureOut">
              <a:rPr lang="en-US" smtClean="0"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6120-5EF8-B848-92DD-451A474F0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026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7003-AAF9-4B4A-BEEB-426A64326769}" type="datetimeFigureOut">
              <a:rPr lang="en-US" smtClean="0"/>
              <a:t>10/18/17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6120-5EF8-B848-92DD-451A474F0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71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7003-AAF9-4B4A-BEEB-426A64326769}" type="datetimeFigureOut">
              <a:rPr lang="en-US" smtClean="0"/>
              <a:t>10/18/17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6120-5EF8-B848-92DD-451A474F0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534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7003-AAF9-4B4A-BEEB-426A64326769}" type="datetimeFigureOut">
              <a:rPr lang="en-US" smtClean="0"/>
              <a:t>10/18/17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6120-5EF8-B848-92DD-451A474F0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190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7003-AAF9-4B4A-BEEB-426A64326769}" type="datetimeFigureOut">
              <a:rPr lang="en-US" smtClean="0"/>
              <a:t>10/18/17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6120-5EF8-B848-92DD-451A474F0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184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7003-AAF9-4B4A-BEEB-426A64326769}" type="datetimeFigureOut">
              <a:rPr lang="en-US" smtClean="0"/>
              <a:t>10/18/17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6120-5EF8-B848-92DD-451A474F0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75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7003-AAF9-4B4A-BEEB-426A64326769}" type="datetimeFigureOut">
              <a:rPr lang="en-US" smtClean="0"/>
              <a:t>10/18/17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6120-5EF8-B848-92DD-451A474F0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61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97003-AAF9-4B4A-BEEB-426A64326769}" type="datetimeFigureOut">
              <a:rPr lang="en-US" smtClean="0"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F6120-5EF8-B848-92DD-451A474F0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50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fcLl-DZGLZ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venir Book" charset="0"/>
                <a:ea typeface="Avenir Book" charset="0"/>
                <a:cs typeface="Avenir Book" charset="0"/>
              </a:rPr>
              <a:t>Measuring Telepresence</a:t>
            </a:r>
            <a:endParaRPr lang="en-US" dirty="0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6050" y="4186238"/>
            <a:ext cx="4279900" cy="512762"/>
          </a:xfrm>
        </p:spPr>
        <p:txBody>
          <a:bodyPr/>
          <a:lstStyle/>
          <a:p>
            <a:r>
              <a:rPr lang="en-US" dirty="0" smtClean="0">
                <a:latin typeface="Avenir Book" charset="0"/>
                <a:ea typeface="Avenir Book" charset="0"/>
                <a:cs typeface="Avenir Book" charset="0"/>
              </a:rPr>
              <a:t>Stephen Ong and Eric Yang</a:t>
            </a:r>
            <a:endParaRPr lang="en-US" dirty="0">
              <a:latin typeface="Avenir Book" charset="0"/>
              <a:ea typeface="Avenir Book" charset="0"/>
              <a:cs typeface="Avenir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898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524000"/>
            <a:ext cx="8521700" cy="390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241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2900" y="1270000"/>
            <a:ext cx="8877300" cy="45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998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2700" y="1524000"/>
            <a:ext cx="7125843" cy="3994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992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700" y="1183036"/>
            <a:ext cx="8305800" cy="4645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866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204912"/>
            <a:ext cx="8356600" cy="470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80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900" y="603250"/>
            <a:ext cx="9652000" cy="542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75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https://www.youtube.com/</a:t>
            </a:r>
            <a:r>
              <a:rPr lang="en-US" dirty="0" err="1" smtClean="0">
                <a:hlinkClick r:id="rId2"/>
              </a:rPr>
              <a:t>watch?v</a:t>
            </a:r>
            <a:r>
              <a:rPr lang="en-US" dirty="0" smtClean="0">
                <a:hlinkClick r:id="rId2"/>
              </a:rPr>
              <a:t>=fcLl-DZGLZ8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292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10</Words>
  <Application>Microsoft Macintosh PowerPoint</Application>
  <PresentationFormat>Widescreen</PresentationFormat>
  <Paragraphs>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Avenir Book</vt:lpstr>
      <vt:lpstr>Calibri</vt:lpstr>
      <vt:lpstr>Calibri Light</vt:lpstr>
      <vt:lpstr>Arial</vt:lpstr>
      <vt:lpstr>Office Theme</vt:lpstr>
      <vt:lpstr>Measuring Telepresence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Telepresence</dc:title>
  <dc:creator>Eric Yang</dc:creator>
  <cp:lastModifiedBy>Eric Yang</cp:lastModifiedBy>
  <cp:revision>4</cp:revision>
  <dcterms:created xsi:type="dcterms:W3CDTF">2017-10-18T22:40:57Z</dcterms:created>
  <dcterms:modified xsi:type="dcterms:W3CDTF">2017-10-19T01:43:00Z</dcterms:modified>
</cp:coreProperties>
</file>