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xlsx" ContentType="application/vnd.openxmlformats-officedocument.spreadsheetml.sheet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90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57" r:id="rId10"/>
    <p:sldId id="265" r:id="rId11"/>
    <p:sldId id="266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721"/>
  </p:normalViewPr>
  <p:slideViewPr>
    <p:cSldViewPr snapToGrid="0" snapToObjects="1">
      <p:cViewPr>
        <p:scale>
          <a:sx n="90" d="100"/>
          <a:sy n="90" d="100"/>
        </p:scale>
        <p:origin x="1200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0862111304050547"/>
          <c:y val="0.0150866822898786"/>
          <c:w val="0.816987657203369"/>
          <c:h val="0.1570721570149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F9023-F93C-944F-949D-701833F8E737}" type="datetimeFigureOut">
              <a:rPr lang="en-US" smtClean="0"/>
              <a:t>11/7/17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F6C0C-7B7C-1040-9472-940D42FB1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07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/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/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/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87DE6118-2437-4B30-8E3C-4D2BE6020583}" type="datetimeFigureOut">
              <a:rPr lang="en-US" smtClean="0"/>
              <a:pPr/>
              <a:t>11/7/17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/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11/7/17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11/7/17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11/7/17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/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11/7/17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microsoft.com/office/2007/relationships/hdphoto" Target="../media/hdphoto1.wdp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11/7/17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34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wjeLMGFx7a0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6G3JIyG_GeY" TargetMode="External"/><Relationship Id="rId3" Type="http://schemas.openxmlformats.org/officeDocument/2006/relationships/hyperlink" Target="https://www.youtube.com/watch?v=BB4tKxLGokQ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7.xml"/><Relationship Id="rId3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onsumeron.com/home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Telepresence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 smtClean="0"/>
              <a:t>Business</a:t>
            </a:r>
            <a:r>
              <a:rPr lang="zh-CN" alt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CN" dirty="0" smtClean="0"/>
              <a:t>MSP</a:t>
            </a:r>
            <a:r>
              <a:rPr lang="zh-CN" altLang="en-US" dirty="0" smtClean="0"/>
              <a:t> </a:t>
            </a:r>
            <a:r>
              <a:rPr lang="en-US" altLang="zh-CN" dirty="0" smtClean="0"/>
              <a:t>4446:</a:t>
            </a:r>
            <a:r>
              <a:rPr lang="zh-CN" altLang="en-US" dirty="0" smtClean="0"/>
              <a:t> </a:t>
            </a:r>
            <a:r>
              <a:rPr lang="en-US" altLang="zh-CN" dirty="0" smtClean="0"/>
              <a:t>Psychological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process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Media</a:t>
            </a:r>
          </a:p>
          <a:p>
            <a:r>
              <a:rPr lang="en-US" altLang="zh-CN" dirty="0" smtClean="0"/>
              <a:t>Shu</a:t>
            </a:r>
            <a:r>
              <a:rPr lang="zh-CN" altLang="en-US" dirty="0" smtClean="0"/>
              <a:t> </a:t>
            </a:r>
            <a:r>
              <a:rPr lang="en-US" altLang="zh-CN" dirty="0" smtClean="0"/>
              <a:t>Hua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lI</a:t>
            </a:r>
            <a:endParaRPr lang="en-US" altLang="zh-CN" dirty="0" smtClean="0"/>
          </a:p>
          <a:p>
            <a:r>
              <a:rPr lang="en-US" altLang="zh-CN" dirty="0" smtClean="0"/>
              <a:t>11/7/17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err="1" smtClean="0"/>
              <a:t>Consumeron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346" y="1763713"/>
            <a:ext cx="5401733" cy="4051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2662" y="6115051"/>
            <a:ext cx="2235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See</a:t>
            </a:r>
            <a:r>
              <a:rPr lang="zh-CN" altLang="en-US" dirty="0" smtClean="0"/>
              <a:t> </a:t>
            </a:r>
            <a:r>
              <a:rPr lang="en-US" altLang="zh-CN" dirty="0" smtClean="0"/>
              <a:t>what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stock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581" y="1763713"/>
            <a:ext cx="5401733" cy="4051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51101" y="6115051"/>
            <a:ext cx="3042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Get</a:t>
            </a:r>
            <a:r>
              <a:rPr lang="zh-CN" altLang="en-US" dirty="0" smtClean="0"/>
              <a:t> </a:t>
            </a:r>
            <a:r>
              <a:rPr lang="en-US" altLang="zh-CN" dirty="0" smtClean="0"/>
              <a:t>exactly</a:t>
            </a:r>
            <a:r>
              <a:rPr lang="zh-CN" altLang="en-US" dirty="0" smtClean="0"/>
              <a:t> </a:t>
            </a:r>
            <a:r>
              <a:rPr lang="en-US" altLang="zh-CN" dirty="0" smtClean="0"/>
              <a:t>what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you</a:t>
            </a:r>
            <a:r>
              <a:rPr lang="zh-CN" altLang="en-US" dirty="0" smtClean="0"/>
              <a:t> </a:t>
            </a:r>
            <a:r>
              <a:rPr lang="en-US" altLang="zh-CN" dirty="0" smtClean="0"/>
              <a:t>need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794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smtClean="0"/>
              <a:t>Telepresence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mr-IN" altLang="zh-CN" dirty="0" smtClean="0"/>
              <a:t>……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Telepresence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academic</a:t>
            </a:r>
            <a:r>
              <a:rPr lang="zh-CN" altLang="en-US" dirty="0" smtClean="0"/>
              <a:t> </a:t>
            </a:r>
            <a:r>
              <a:rPr lang="en-US" altLang="zh-CN" dirty="0" smtClean="0"/>
              <a:t>lecture</a:t>
            </a:r>
          </a:p>
          <a:p>
            <a:pPr lvl="1"/>
            <a:r>
              <a:rPr lang="en-US" dirty="0"/>
              <a:t>An Evening with Stephen Hawking, Ideas at the </a:t>
            </a:r>
            <a:r>
              <a:rPr lang="en-US" dirty="0" smtClean="0"/>
              <a:t>House</a:t>
            </a:r>
            <a:r>
              <a:rPr lang="zh-CN" altLang="en-US" dirty="0" smtClean="0"/>
              <a:t>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smtClean="0"/>
              <a:t>hologram</a:t>
            </a:r>
          </a:p>
          <a:p>
            <a:pPr lvl="2"/>
            <a:r>
              <a:rPr lang="en-US" altLang="zh-CN" dirty="0">
                <a:hlinkClick r:id="rId2"/>
              </a:rPr>
              <a:t>https://</a:t>
            </a:r>
            <a:r>
              <a:rPr lang="en-US" altLang="zh-CN" dirty="0" smtClean="0">
                <a:hlinkClick r:id="rId2"/>
              </a:rPr>
              <a:t>www.youtube.com/watch?v=wjeLMGFx7a0</a:t>
            </a:r>
            <a:endParaRPr lang="en-US" altLang="zh-CN" dirty="0" smtClean="0"/>
          </a:p>
          <a:p>
            <a:r>
              <a:rPr lang="en-US" altLang="zh-CN" dirty="0" smtClean="0"/>
              <a:t>Telepresence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business</a:t>
            </a:r>
            <a:r>
              <a:rPr lang="zh-CN" altLang="en-US" dirty="0" smtClean="0"/>
              <a:t> </a:t>
            </a:r>
            <a:r>
              <a:rPr lang="en-US" altLang="zh-CN" dirty="0" smtClean="0"/>
              <a:t>meeting</a:t>
            </a:r>
          </a:p>
          <a:p>
            <a:pPr lvl="1"/>
            <a:endParaRPr lang="en-US" altLang="zh-CN" dirty="0" smtClean="0"/>
          </a:p>
          <a:p>
            <a:pPr lvl="1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5" y="3600450"/>
            <a:ext cx="5203754" cy="3257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75" y="3600450"/>
            <a:ext cx="5203754" cy="32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13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2386013"/>
            <a:ext cx="7372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 smtClean="0"/>
              <a:t>Thanks!</a:t>
            </a:r>
            <a:r>
              <a:rPr lang="zh-CN" altLang="en-US" sz="12000" dirty="0" smtClean="0"/>
              <a:t> </a:t>
            </a:r>
            <a:endParaRPr lang="en-US" sz="12000" dirty="0"/>
          </a:p>
        </p:txBody>
      </p:sp>
    </p:spTree>
    <p:extLst>
      <p:ext uri="{BB962C8B-B14F-4D97-AF65-F5344CB8AC3E}">
        <p14:creationId xmlns:p14="http://schemas.microsoft.com/office/powerpoint/2010/main" val="977769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smtClean="0"/>
              <a:t>Future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retail:</a:t>
            </a:r>
            <a:r>
              <a:rPr lang="zh-CN" altLang="en-US" dirty="0" smtClean="0"/>
              <a:t> </a:t>
            </a:r>
            <a:r>
              <a:rPr lang="en-US" altLang="zh-CN" dirty="0" smtClean="0"/>
              <a:t>AI</a:t>
            </a:r>
            <a:r>
              <a:rPr lang="zh-CN" altLang="en-US" dirty="0" smtClean="0"/>
              <a:t> 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 smtClean="0"/>
              <a:t>VR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Frontier(less)</a:t>
            </a:r>
            <a:r>
              <a:rPr lang="zh-CN" altLang="en-US" dirty="0" smtClean="0"/>
              <a:t> </a:t>
            </a:r>
            <a:r>
              <a:rPr lang="en-US" altLang="zh-CN" dirty="0" smtClean="0"/>
              <a:t>retail</a:t>
            </a:r>
            <a:r>
              <a:rPr lang="zh-CN" altLang="en-US" dirty="0"/>
              <a:t> 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Come</a:t>
            </a:r>
            <a:r>
              <a:rPr lang="zh-CN" altLang="en-US" dirty="0" smtClean="0"/>
              <a:t> </a:t>
            </a:r>
            <a:r>
              <a:rPr lang="en-US" altLang="zh-CN" dirty="0" smtClean="0"/>
              <a:t>up</a:t>
            </a:r>
            <a:r>
              <a:rPr lang="zh-CN" altLang="en-US" dirty="0" smtClean="0"/>
              <a:t>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smtClean="0"/>
              <a:t>J.</a:t>
            </a:r>
            <a:r>
              <a:rPr lang="zh-CN" altLang="en-US" dirty="0" smtClean="0"/>
              <a:t> </a:t>
            </a:r>
            <a:r>
              <a:rPr lang="en-US" altLang="zh-CN" dirty="0" smtClean="0"/>
              <a:t>Walter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Thompson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Intelligence</a:t>
            </a:r>
          </a:p>
          <a:p>
            <a:pPr lvl="1"/>
            <a:r>
              <a:rPr lang="en-US" altLang="zh-CN" dirty="0" smtClean="0"/>
              <a:t>Launched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collaboration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Women’s</a:t>
            </a:r>
            <a:r>
              <a:rPr lang="zh-CN" altLang="en-US" dirty="0" smtClean="0"/>
              <a:t> </a:t>
            </a:r>
            <a:r>
              <a:rPr lang="en-US" altLang="zh-CN" dirty="0" smtClean="0"/>
              <a:t>Wear</a:t>
            </a:r>
            <a:r>
              <a:rPr lang="zh-CN" altLang="en-US" dirty="0" smtClean="0"/>
              <a:t> </a:t>
            </a:r>
            <a:r>
              <a:rPr lang="en-US" altLang="zh-CN" dirty="0" smtClean="0"/>
              <a:t>Daily(WWD)</a:t>
            </a:r>
          </a:p>
          <a:p>
            <a:pPr lvl="1"/>
            <a:r>
              <a:rPr lang="en-US" altLang="zh-CN" dirty="0" smtClean="0"/>
              <a:t>Explores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ideas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brands</a:t>
            </a:r>
            <a:r>
              <a:rPr lang="zh-CN" altLang="en-US" dirty="0" smtClean="0"/>
              <a:t> 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 smtClean="0"/>
              <a:t>retailers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putting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innovation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increasingly</a:t>
            </a:r>
            <a:r>
              <a:rPr lang="zh-CN" altLang="en-US" dirty="0" smtClean="0"/>
              <a:t> </a:t>
            </a:r>
            <a:r>
              <a:rPr lang="en-US" altLang="zh-CN" dirty="0" smtClean="0"/>
              <a:t>at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core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their</a:t>
            </a:r>
            <a:r>
              <a:rPr lang="zh-CN" altLang="en-US" dirty="0" smtClean="0"/>
              <a:t> </a:t>
            </a:r>
            <a:r>
              <a:rPr lang="en-US" altLang="zh-CN" dirty="0" smtClean="0"/>
              <a:t>strategies.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Using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technology</a:t>
            </a:r>
            <a:r>
              <a:rPr lang="zh-CN" altLang="en-US" dirty="0" smtClean="0"/>
              <a:t> </a:t>
            </a:r>
            <a:r>
              <a:rPr lang="en-US" altLang="zh-CN" dirty="0" smtClean="0"/>
              <a:t>helping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shift</a:t>
            </a:r>
            <a:r>
              <a:rPr lang="zh-CN" altLang="en-US" dirty="0" smtClean="0"/>
              <a:t> </a:t>
            </a:r>
            <a:r>
              <a:rPr lang="en-US" altLang="zh-CN" dirty="0" smtClean="0"/>
              <a:t>business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forward</a:t>
            </a:r>
          </a:p>
          <a:p>
            <a:pPr lvl="1"/>
            <a:r>
              <a:rPr lang="en-US" altLang="zh-CN" dirty="0" smtClean="0"/>
              <a:t>i.e.</a:t>
            </a:r>
            <a:r>
              <a:rPr lang="zh-CN" altLang="en-US" dirty="0" smtClean="0"/>
              <a:t> </a:t>
            </a:r>
            <a:r>
              <a:rPr lang="en-US" altLang="zh-CN" dirty="0" smtClean="0"/>
              <a:t>Rebecca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Minkoff’s</a:t>
            </a:r>
            <a:r>
              <a:rPr lang="zh-CN" altLang="en-US" dirty="0" smtClean="0"/>
              <a:t> </a:t>
            </a:r>
            <a:r>
              <a:rPr lang="en-US" altLang="zh-CN" dirty="0" smtClean="0"/>
              <a:t>smart</a:t>
            </a:r>
            <a:r>
              <a:rPr lang="zh-CN" altLang="en-US" dirty="0" smtClean="0"/>
              <a:t> </a:t>
            </a:r>
            <a:r>
              <a:rPr lang="en-US" altLang="zh-CN" dirty="0" smtClean="0"/>
              <a:t>mirrors;</a:t>
            </a:r>
            <a:r>
              <a:rPr lang="zh-CN" altLang="en-US" dirty="0" smtClean="0"/>
              <a:t> </a:t>
            </a:r>
            <a:r>
              <a:rPr lang="en-US" altLang="zh-CN" dirty="0" smtClean="0"/>
              <a:t>Kate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Spade’s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Everpurse</a:t>
            </a:r>
            <a:r>
              <a:rPr lang="en-US" altLang="zh-CN" dirty="0" smtClean="0"/>
              <a:t>,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smartphone-charging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handbag,</a:t>
            </a:r>
            <a:r>
              <a:rPr lang="zh-CN" altLang="en-US" dirty="0" smtClean="0"/>
              <a:t> </a:t>
            </a:r>
            <a:r>
              <a:rPr lang="en-US" altLang="zh-CN" dirty="0" smtClean="0"/>
              <a:t>etc.</a:t>
            </a:r>
            <a:r>
              <a:rPr lang="zh-CN" altLang="en-US" dirty="0" smtClean="0"/>
              <a:t> 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69023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Future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retail:</a:t>
            </a:r>
            <a:r>
              <a:rPr lang="zh-CN" altLang="en-US" dirty="0"/>
              <a:t> </a:t>
            </a:r>
            <a:r>
              <a:rPr lang="en-US" altLang="zh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VR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Rebecca</a:t>
            </a:r>
            <a:r>
              <a:rPr lang="zh-CN" altLang="en-US" dirty="0"/>
              <a:t> </a:t>
            </a:r>
            <a:r>
              <a:rPr lang="en-US" altLang="zh-CN" dirty="0" err="1"/>
              <a:t>Minkoff’s</a:t>
            </a:r>
            <a:r>
              <a:rPr lang="zh-CN" altLang="en-US" dirty="0"/>
              <a:t> </a:t>
            </a:r>
            <a:r>
              <a:rPr lang="en-US" altLang="zh-CN" dirty="0"/>
              <a:t>smart</a:t>
            </a:r>
            <a:r>
              <a:rPr lang="zh-CN" altLang="en-US" dirty="0"/>
              <a:t> </a:t>
            </a:r>
            <a:r>
              <a:rPr lang="en-US" altLang="zh-CN" dirty="0" smtClean="0"/>
              <a:t>mirrors</a:t>
            </a:r>
          </a:p>
          <a:p>
            <a:pPr lvl="1"/>
            <a:r>
              <a:rPr lang="en-US" altLang="zh-CN" dirty="0" smtClean="0">
                <a:hlinkClick r:id="rId2"/>
              </a:rPr>
              <a:t>https</a:t>
            </a:r>
            <a:r>
              <a:rPr lang="en-US" altLang="zh-CN" dirty="0">
                <a:hlinkClick r:id="rId2"/>
              </a:rPr>
              <a:t>://</a:t>
            </a:r>
            <a:r>
              <a:rPr lang="en-US" altLang="zh-CN" dirty="0" smtClean="0">
                <a:hlinkClick r:id="rId2"/>
              </a:rPr>
              <a:t>www.youtube.com/watch?v=6G3JIyG_GeY</a:t>
            </a:r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r>
              <a:rPr lang="en-US" altLang="zh-CN" dirty="0" smtClean="0"/>
              <a:t>Kate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Spade’s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Everpurse</a:t>
            </a:r>
            <a:endParaRPr lang="en-US" altLang="zh-CN" dirty="0" smtClean="0"/>
          </a:p>
          <a:p>
            <a:pPr lvl="1"/>
            <a:r>
              <a:rPr lang="en-US" altLang="zh-CN" dirty="0">
                <a:hlinkClick r:id="rId3"/>
              </a:rPr>
              <a:t>https://</a:t>
            </a:r>
            <a:r>
              <a:rPr lang="en-US" altLang="zh-CN" dirty="0" smtClean="0">
                <a:hlinkClick r:id="rId3"/>
              </a:rPr>
              <a:t>www.youtube.com/watch?v=BB4tKxLGokQ</a:t>
            </a:r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endParaRPr lang="en-US" altLang="zh-CN" dirty="0" smtClean="0"/>
          </a:p>
          <a:p>
            <a:pPr lvl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82612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oNE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KEY</a:t>
            </a:r>
            <a:r>
              <a:rPr lang="zh-CN" altLang="en-US" dirty="0" smtClean="0"/>
              <a:t> </a:t>
            </a:r>
            <a:r>
              <a:rPr lang="en-US" altLang="zh-CN" dirty="0" smtClean="0"/>
              <a:t>words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BUSINESS: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Big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</a:t>
            </a:r>
            <a:r>
              <a:rPr lang="zh-CN" altLang="en-US" dirty="0" smtClean="0"/>
              <a:t> </a:t>
            </a:r>
            <a:r>
              <a:rPr lang="en-US" altLang="zh-CN" dirty="0" smtClean="0"/>
              <a:t>permeates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into</a:t>
            </a:r>
            <a:r>
              <a:rPr lang="zh-CN" altLang="en-US" dirty="0" smtClean="0"/>
              <a:t> </a:t>
            </a:r>
            <a:r>
              <a:rPr lang="en-US" altLang="zh-CN" dirty="0" smtClean="0"/>
              <a:t>retail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Pros:</a:t>
            </a:r>
            <a:r>
              <a:rPr lang="zh-CN" altLang="en-US" dirty="0" smtClean="0"/>
              <a:t> </a:t>
            </a:r>
            <a:r>
              <a:rPr lang="en-US" altLang="zh-CN" dirty="0" smtClean="0"/>
              <a:t>bring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personalized</a:t>
            </a:r>
            <a:r>
              <a:rPr lang="zh-CN" altLang="en-US" dirty="0" smtClean="0"/>
              <a:t> </a:t>
            </a:r>
            <a:r>
              <a:rPr lang="en-US" altLang="zh-CN" dirty="0" smtClean="0"/>
              <a:t>experience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physical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stores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digital</a:t>
            </a:r>
            <a:r>
              <a:rPr lang="zh-CN" altLang="en-US" dirty="0" smtClean="0"/>
              <a:t> </a:t>
            </a:r>
            <a:r>
              <a:rPr lang="en-US" altLang="zh-CN" dirty="0" smtClean="0"/>
              <a:t>world</a:t>
            </a:r>
          </a:p>
          <a:p>
            <a:pPr lvl="1"/>
            <a:r>
              <a:rPr lang="en-US" altLang="zh-CN" dirty="0" smtClean="0"/>
              <a:t>Consumers</a:t>
            </a:r>
            <a:r>
              <a:rPr lang="zh-CN" altLang="en-US" dirty="0" smtClean="0"/>
              <a:t> </a:t>
            </a:r>
            <a:r>
              <a:rPr lang="en-US" altLang="zh-CN" dirty="0" smtClean="0"/>
              <a:t>want</a:t>
            </a:r>
            <a:r>
              <a:rPr lang="zh-CN" altLang="en-US" dirty="0" smtClean="0"/>
              <a:t> </a:t>
            </a:r>
            <a:r>
              <a:rPr lang="en-US" altLang="zh-CN" dirty="0" smtClean="0"/>
              <a:t>it</a:t>
            </a:r>
            <a:endParaRPr lang="en-US" altLang="zh-CN" dirty="0"/>
          </a:p>
          <a:p>
            <a:r>
              <a:rPr lang="en-US" altLang="zh-CN" dirty="0" smtClean="0"/>
              <a:t>Consumers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interested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in:</a:t>
            </a:r>
          </a:p>
          <a:p>
            <a:pPr lvl="1"/>
            <a:r>
              <a:rPr lang="zh-CN" altLang="en-US" dirty="0" smtClean="0"/>
              <a:t> </a:t>
            </a:r>
            <a:r>
              <a:rPr lang="en-US" altLang="zh-CN" dirty="0"/>
              <a:t>H</a:t>
            </a:r>
            <a:r>
              <a:rPr lang="en-US" altLang="zh-CN" dirty="0" smtClean="0"/>
              <a:t>ow</a:t>
            </a:r>
            <a:r>
              <a:rPr lang="zh-CN" altLang="en-US" dirty="0" smtClean="0"/>
              <a:t> </a:t>
            </a:r>
            <a:r>
              <a:rPr lang="en-US" altLang="zh-CN" dirty="0" smtClean="0"/>
              <a:t>AI</a:t>
            </a:r>
            <a:r>
              <a:rPr lang="zh-CN" altLang="en-US" dirty="0" smtClean="0"/>
              <a:t> </a:t>
            </a:r>
            <a:r>
              <a:rPr lang="en-US" altLang="zh-CN" dirty="0" smtClean="0"/>
              <a:t>will</a:t>
            </a:r>
            <a:r>
              <a:rPr lang="zh-CN" altLang="en-US" dirty="0" smtClean="0"/>
              <a:t> </a:t>
            </a:r>
            <a:r>
              <a:rPr lang="en-US" altLang="zh-CN" dirty="0" smtClean="0"/>
              <a:t>be</a:t>
            </a:r>
            <a:r>
              <a:rPr lang="zh-CN" altLang="en-US" dirty="0" smtClean="0"/>
              <a:t> </a:t>
            </a:r>
            <a:r>
              <a:rPr lang="en-US" altLang="zh-CN" dirty="0" smtClean="0"/>
              <a:t>used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retail;</a:t>
            </a:r>
          </a:p>
          <a:p>
            <a:pPr lvl="1"/>
            <a:r>
              <a:rPr lang="en-US" altLang="zh-CN" dirty="0" smtClean="0"/>
              <a:t>How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brand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or</a:t>
            </a:r>
            <a:r>
              <a:rPr lang="zh-CN" altLang="en-US" dirty="0" smtClean="0"/>
              <a:t> </a:t>
            </a:r>
            <a:r>
              <a:rPr lang="en-US" altLang="zh-CN" dirty="0" smtClean="0"/>
              <a:t>retailer</a:t>
            </a:r>
            <a:r>
              <a:rPr lang="zh-CN" altLang="en-US" dirty="0" smtClean="0"/>
              <a:t> </a:t>
            </a:r>
            <a:r>
              <a:rPr lang="en-US" altLang="zh-CN" dirty="0" smtClean="0"/>
              <a:t>using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AI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show</a:t>
            </a:r>
            <a:r>
              <a:rPr lang="zh-CN" altLang="en-US" dirty="0" smtClean="0"/>
              <a:t> </a:t>
            </a:r>
            <a:r>
              <a:rPr lang="en-US" altLang="zh-CN" dirty="0" smtClean="0"/>
              <a:t>more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interesting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products</a:t>
            </a:r>
          </a:p>
          <a:p>
            <a:pPr lvl="2"/>
            <a:r>
              <a:rPr lang="en-US" altLang="zh-CN" dirty="0" smtClean="0"/>
              <a:t>70%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US</a:t>
            </a:r>
            <a:r>
              <a:rPr lang="zh-CN" altLang="en-US" dirty="0" smtClean="0"/>
              <a:t> </a:t>
            </a:r>
            <a:r>
              <a:rPr lang="en-US" altLang="zh-CN" dirty="0" smtClean="0"/>
              <a:t>millennials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lvl="2"/>
            <a:r>
              <a:rPr lang="en-US" altLang="zh-CN" dirty="0" smtClean="0"/>
              <a:t>62%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UK</a:t>
            </a:r>
            <a:r>
              <a:rPr lang="zh-CN" altLang="en-US" dirty="0" smtClean="0"/>
              <a:t> </a:t>
            </a:r>
            <a:r>
              <a:rPr lang="en-US" altLang="zh-CN" dirty="0" smtClean="0"/>
              <a:t>millennials</a:t>
            </a:r>
          </a:p>
          <a:p>
            <a:pPr lvl="1"/>
            <a:r>
              <a:rPr lang="en-US" altLang="zh-CN" dirty="0" smtClean="0"/>
              <a:t>Customers</a:t>
            </a:r>
            <a:r>
              <a:rPr lang="zh-CN" altLang="en-US" dirty="0" smtClean="0"/>
              <a:t> </a:t>
            </a:r>
            <a:r>
              <a:rPr lang="en-US" altLang="zh-CN" dirty="0" smtClean="0"/>
              <a:t>believe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brands</a:t>
            </a:r>
            <a:r>
              <a:rPr lang="zh-CN" altLang="en-US" dirty="0" smtClean="0"/>
              <a:t> </a:t>
            </a:r>
            <a:r>
              <a:rPr lang="en-US" altLang="zh-CN" dirty="0" smtClean="0"/>
              <a:t>using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AI</a:t>
            </a:r>
            <a:r>
              <a:rPr lang="zh-CN" altLang="en-US" dirty="0" smtClean="0"/>
              <a:t> </a:t>
            </a:r>
            <a:r>
              <a:rPr lang="en-US" altLang="zh-CN" dirty="0" smtClean="0"/>
              <a:t>will</a:t>
            </a:r>
            <a:r>
              <a:rPr lang="zh-CN" altLang="en-US" dirty="0" smtClean="0"/>
              <a:t> </a:t>
            </a:r>
            <a:r>
              <a:rPr lang="en-US" altLang="zh-CN" dirty="0" smtClean="0"/>
              <a:t>be</a:t>
            </a:r>
            <a:r>
              <a:rPr lang="zh-CN" altLang="en-US" dirty="0" smtClean="0"/>
              <a:t> </a:t>
            </a:r>
            <a:r>
              <a:rPr lang="en-US" altLang="zh-CN" dirty="0" smtClean="0"/>
              <a:t>able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predict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their</a:t>
            </a:r>
            <a:r>
              <a:rPr lang="zh-CN" altLang="en-US" dirty="0"/>
              <a:t> </a:t>
            </a:r>
            <a:r>
              <a:rPr lang="en-US" altLang="zh-CN" dirty="0" smtClean="0"/>
              <a:t>shopping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orientation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accurately</a:t>
            </a:r>
          </a:p>
          <a:p>
            <a:pPr lvl="2"/>
            <a:r>
              <a:rPr lang="en-US" altLang="zh-CN" dirty="0" smtClean="0"/>
              <a:t>72%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US</a:t>
            </a:r>
            <a:r>
              <a:rPr lang="zh-CN" altLang="en-US" dirty="0" smtClean="0"/>
              <a:t> </a:t>
            </a:r>
            <a:r>
              <a:rPr lang="en-US" altLang="zh-CN" dirty="0" smtClean="0"/>
              <a:t>millennials</a:t>
            </a:r>
          </a:p>
          <a:p>
            <a:pPr lvl="2"/>
            <a:r>
              <a:rPr lang="en-US" altLang="zh-CN" dirty="0" smtClean="0"/>
              <a:t>64%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UK</a:t>
            </a:r>
            <a:r>
              <a:rPr lang="zh-CN" altLang="en-US" dirty="0" smtClean="0"/>
              <a:t> </a:t>
            </a:r>
            <a:r>
              <a:rPr lang="en-US" altLang="zh-CN" dirty="0" smtClean="0"/>
              <a:t>millennials</a:t>
            </a:r>
            <a:endParaRPr lang="en-US" altLang="zh-CN" dirty="0"/>
          </a:p>
          <a:p>
            <a:pPr lvl="1"/>
            <a:endParaRPr lang="en-US" altLang="zh-CN" dirty="0" smtClean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142255484"/>
              </p:ext>
            </p:extLst>
          </p:nvPr>
        </p:nvGraphicFramePr>
        <p:xfrm>
          <a:off x="9655955" y="2525271"/>
          <a:ext cx="2398565" cy="2411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101388" y="70723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758238" y="6429375"/>
            <a:ext cx="1923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Data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from:</a:t>
            </a:r>
            <a:r>
              <a:rPr lang="zh-CN" altLang="en-US" dirty="0" smtClean="0"/>
              <a:t> </a:t>
            </a:r>
            <a:r>
              <a:rPr lang="en-US" altLang="zh-CN" dirty="0" smtClean="0"/>
              <a:t>Sonar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477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other</a:t>
            </a:r>
            <a:r>
              <a:rPr lang="zh-CN" altLang="en-US" dirty="0" smtClean="0"/>
              <a:t> </a:t>
            </a:r>
            <a:r>
              <a:rPr lang="en-US" altLang="zh-CN" dirty="0" smtClean="0"/>
              <a:t>key</a:t>
            </a:r>
            <a:r>
              <a:rPr lang="zh-CN" altLang="en-US" dirty="0" smtClean="0"/>
              <a:t> </a:t>
            </a:r>
            <a:r>
              <a:rPr lang="en-US" altLang="zh-CN" dirty="0" smtClean="0"/>
              <a:t>word: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vr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dirty="0" smtClean="0"/>
              <a:t>Playing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an</a:t>
            </a:r>
            <a:r>
              <a:rPr lang="zh-CN" altLang="en-US" dirty="0" smtClean="0"/>
              <a:t> </a:t>
            </a:r>
            <a:r>
              <a:rPr lang="en-US" altLang="zh-CN" dirty="0" smtClean="0"/>
              <a:t>increasing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role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store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real</a:t>
            </a:r>
            <a:r>
              <a:rPr lang="zh-CN" altLang="en-US" dirty="0" smtClean="0"/>
              <a:t> </a:t>
            </a:r>
            <a:r>
              <a:rPr lang="en-US" altLang="zh-CN" dirty="0" smtClean="0"/>
              <a:t>life</a:t>
            </a:r>
          </a:p>
          <a:p>
            <a:r>
              <a:rPr lang="en-US" altLang="zh-CN" dirty="0" smtClean="0"/>
              <a:t>Makes</a:t>
            </a:r>
            <a:r>
              <a:rPr lang="zh-CN" altLang="en-US" dirty="0" smtClean="0"/>
              <a:t> </a:t>
            </a:r>
            <a:r>
              <a:rPr lang="en-US" altLang="zh-CN" dirty="0" smtClean="0"/>
              <a:t>e-commerce</a:t>
            </a:r>
            <a:r>
              <a:rPr lang="zh-CN" altLang="en-US" dirty="0" smtClean="0"/>
              <a:t> </a:t>
            </a:r>
            <a:r>
              <a:rPr lang="en-US" altLang="zh-CN" dirty="0" smtClean="0"/>
              <a:t>more</a:t>
            </a:r>
            <a:r>
              <a:rPr lang="zh-CN" altLang="en-US" dirty="0" smtClean="0"/>
              <a:t> </a:t>
            </a:r>
            <a:r>
              <a:rPr lang="en-US" altLang="zh-CN" dirty="0" smtClean="0"/>
              <a:t>immersive</a:t>
            </a:r>
          </a:p>
          <a:p>
            <a:pPr lvl="1"/>
            <a:r>
              <a:rPr lang="en-US" altLang="zh-CN" dirty="0" smtClean="0"/>
              <a:t>Give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big</a:t>
            </a:r>
            <a:r>
              <a:rPr lang="zh-CN" altLang="en-US" dirty="0" smtClean="0"/>
              <a:t> </a:t>
            </a:r>
            <a:r>
              <a:rPr lang="en-US" altLang="zh-CN" dirty="0" smtClean="0"/>
              <a:t>impact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customers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smtClean="0"/>
              <a:t>selling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big</a:t>
            </a:r>
            <a:r>
              <a:rPr lang="zh-CN" altLang="en-US" dirty="0" smtClean="0"/>
              <a:t> </a:t>
            </a:r>
            <a:r>
              <a:rPr lang="en-US" altLang="zh-CN" dirty="0" smtClean="0"/>
              <a:t>items</a:t>
            </a:r>
            <a:r>
              <a:rPr lang="zh-CN" altLang="en-US" dirty="0" smtClean="0"/>
              <a:t> </a:t>
            </a:r>
            <a:r>
              <a:rPr lang="en-US" altLang="zh-CN" dirty="0" smtClean="0"/>
              <a:t>such</a:t>
            </a:r>
            <a:r>
              <a:rPr lang="zh-CN" altLang="en-US" dirty="0" smtClean="0"/>
              <a:t> </a:t>
            </a:r>
            <a:r>
              <a:rPr lang="en-US" altLang="zh-CN" dirty="0" smtClean="0"/>
              <a:t>as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fuiniture</a:t>
            </a:r>
            <a:endParaRPr lang="en-US" altLang="zh-CN" dirty="0" smtClean="0"/>
          </a:p>
          <a:p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future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development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VR:</a:t>
            </a:r>
          </a:p>
          <a:p>
            <a:pPr lvl="1"/>
            <a:r>
              <a:rPr lang="en-US" altLang="zh-CN" dirty="0" smtClean="0"/>
              <a:t>171</a:t>
            </a:r>
            <a:r>
              <a:rPr lang="zh-CN" altLang="en-US" dirty="0" smtClean="0"/>
              <a:t> </a:t>
            </a:r>
            <a:r>
              <a:rPr lang="en-US" altLang="zh-CN" dirty="0" smtClean="0"/>
              <a:t>million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active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VR</a:t>
            </a:r>
            <a:r>
              <a:rPr lang="zh-CN" altLang="en-US" dirty="0" smtClean="0"/>
              <a:t> </a:t>
            </a:r>
            <a:r>
              <a:rPr lang="en-US" altLang="zh-CN" dirty="0" smtClean="0"/>
              <a:t>users</a:t>
            </a:r>
            <a:r>
              <a:rPr lang="zh-CN" altLang="en-US" dirty="0" smtClean="0"/>
              <a:t>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smtClean="0"/>
              <a:t>2018</a:t>
            </a:r>
          </a:p>
          <a:p>
            <a:pPr lvl="1"/>
            <a:r>
              <a:rPr lang="en-US" altLang="zh-CN" dirty="0" smtClean="0"/>
              <a:t>Retailers</a:t>
            </a:r>
            <a:r>
              <a:rPr lang="zh-CN" altLang="en-US" dirty="0" smtClean="0"/>
              <a:t> </a:t>
            </a:r>
            <a:r>
              <a:rPr lang="en-US" altLang="zh-CN" dirty="0" smtClean="0"/>
              <a:t>such</a:t>
            </a:r>
            <a:r>
              <a:rPr lang="zh-CN" altLang="en-US" dirty="0" smtClean="0"/>
              <a:t> </a:t>
            </a:r>
            <a:r>
              <a:rPr lang="en-US" altLang="zh-CN" dirty="0" smtClean="0"/>
              <a:t>as</a:t>
            </a:r>
            <a:r>
              <a:rPr lang="zh-CN" altLang="en-US" dirty="0" smtClean="0"/>
              <a:t> </a:t>
            </a:r>
            <a:r>
              <a:rPr lang="en-US" altLang="zh-CN" dirty="0" smtClean="0"/>
              <a:t>Tommy</a:t>
            </a:r>
            <a:r>
              <a:rPr lang="zh-CN" altLang="en-US" dirty="0" smtClean="0"/>
              <a:t> </a:t>
            </a:r>
            <a:r>
              <a:rPr lang="en-US" altLang="zh-CN" dirty="0" smtClean="0"/>
              <a:t>Hilfiger,</a:t>
            </a:r>
            <a:r>
              <a:rPr lang="zh-CN" altLang="en-US" dirty="0" smtClean="0"/>
              <a:t> </a:t>
            </a:r>
            <a:r>
              <a:rPr lang="en-US" altLang="zh-CN" dirty="0" smtClean="0"/>
              <a:t>Lowe’s,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North</a:t>
            </a:r>
            <a:r>
              <a:rPr lang="zh-CN" altLang="en-US" dirty="0" smtClean="0"/>
              <a:t> </a:t>
            </a:r>
            <a:r>
              <a:rPr lang="en-US" altLang="zh-CN" dirty="0" smtClean="0"/>
              <a:t>Face</a:t>
            </a:r>
            <a:r>
              <a:rPr lang="zh-CN" altLang="en-US" dirty="0" smtClean="0"/>
              <a:t> </a:t>
            </a:r>
            <a:r>
              <a:rPr lang="en-US" altLang="zh-CN" dirty="0" smtClean="0"/>
              <a:t>have</a:t>
            </a:r>
            <a:r>
              <a:rPr lang="zh-CN" altLang="en-US" dirty="0" smtClean="0"/>
              <a:t> </a:t>
            </a:r>
            <a:r>
              <a:rPr lang="en-US" altLang="zh-CN" dirty="0" smtClean="0"/>
              <a:t>already</a:t>
            </a:r>
            <a:r>
              <a:rPr lang="zh-CN" altLang="en-US" dirty="0" smtClean="0"/>
              <a:t> </a:t>
            </a:r>
            <a:r>
              <a:rPr lang="en-US" altLang="zh-CN" dirty="0" smtClean="0"/>
              <a:t>been</a:t>
            </a:r>
            <a:r>
              <a:rPr lang="zh-CN" altLang="en-US" dirty="0" smtClean="0"/>
              <a:t> </a:t>
            </a:r>
            <a:r>
              <a:rPr lang="en-US" altLang="zh-CN" dirty="0" smtClean="0"/>
              <a:t>experimenting</a:t>
            </a:r>
            <a:endParaRPr lang="en-US" altLang="zh-CN" dirty="0"/>
          </a:p>
          <a:p>
            <a:r>
              <a:rPr lang="en-US" altLang="zh-CN" dirty="0" smtClean="0"/>
              <a:t>Prediction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VR:</a:t>
            </a:r>
          </a:p>
          <a:p>
            <a:pPr lvl="1"/>
            <a:r>
              <a:rPr lang="en-US" altLang="zh-CN" dirty="0" smtClean="0"/>
              <a:t>“VR</a:t>
            </a:r>
            <a:r>
              <a:rPr lang="zh-CN" altLang="en-US" dirty="0" smtClean="0"/>
              <a:t> </a:t>
            </a:r>
            <a:r>
              <a:rPr lang="en-US" altLang="zh-CN" dirty="0" smtClean="0"/>
              <a:t>may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change</a:t>
            </a:r>
            <a:r>
              <a:rPr lang="zh-CN" altLang="en-US" dirty="0" smtClean="0"/>
              <a:t> </a:t>
            </a:r>
            <a:r>
              <a:rPr lang="en-US" altLang="zh-CN" dirty="0" smtClean="0"/>
              <a:t>or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completely</a:t>
            </a:r>
            <a:r>
              <a:rPr lang="zh-CN" altLang="en-US" dirty="0" smtClean="0"/>
              <a:t> </a:t>
            </a:r>
            <a:r>
              <a:rPr lang="en-US" altLang="zh-CN" dirty="0" smtClean="0"/>
              <a:t>disrupt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retail</a:t>
            </a:r>
            <a:r>
              <a:rPr lang="zh-CN" altLang="en-US" dirty="0" smtClean="0"/>
              <a:t> </a:t>
            </a:r>
            <a:r>
              <a:rPr lang="en-US" altLang="zh-CN" dirty="0" smtClean="0"/>
              <a:t>industry</a:t>
            </a:r>
            <a:r>
              <a:rPr lang="zh-CN" altLang="en-US" dirty="0" smtClean="0"/>
              <a:t> </a:t>
            </a:r>
            <a:r>
              <a:rPr lang="en-US" altLang="zh-CN" dirty="0" smtClean="0"/>
              <a:t>over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next</a:t>
            </a:r>
            <a:r>
              <a:rPr lang="zh-CN" altLang="en-US" dirty="0" smtClean="0"/>
              <a:t> </a:t>
            </a:r>
            <a:r>
              <a:rPr lang="en-US" altLang="zh-CN" dirty="0" smtClean="0"/>
              <a:t>10</a:t>
            </a:r>
            <a:r>
              <a:rPr lang="zh-CN" altLang="en-US" dirty="0" smtClean="0"/>
              <a:t> </a:t>
            </a:r>
            <a:r>
              <a:rPr lang="en-US" altLang="zh-CN" dirty="0" smtClean="0"/>
              <a:t>or</a:t>
            </a:r>
            <a:r>
              <a:rPr lang="zh-CN" altLang="en-US" dirty="0" smtClean="0"/>
              <a:t> </a:t>
            </a:r>
            <a:r>
              <a:rPr lang="en-US" altLang="zh-CN" dirty="0" smtClean="0"/>
              <a:t>15</a:t>
            </a:r>
            <a:r>
              <a:rPr lang="zh-CN" altLang="en-US" dirty="0" smtClean="0"/>
              <a:t> </a:t>
            </a:r>
            <a:r>
              <a:rPr lang="en-US" altLang="zh-CN" dirty="0" smtClean="0"/>
              <a:t>years”-by</a:t>
            </a:r>
            <a:r>
              <a:rPr lang="zh-CN" altLang="en-US" dirty="0" smtClean="0"/>
              <a:t> </a:t>
            </a:r>
            <a:r>
              <a:rPr lang="en-US" altLang="zh-CN" dirty="0" smtClean="0"/>
              <a:t>Guillaume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Charny-Brunet</a:t>
            </a:r>
          </a:p>
          <a:p>
            <a:pPr lvl="1"/>
            <a:r>
              <a:rPr lang="en-US" altLang="zh-CN" dirty="0" smtClean="0"/>
              <a:t>Customers,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particularly</a:t>
            </a:r>
            <a:r>
              <a:rPr lang="zh-CN" altLang="en-US" dirty="0" smtClean="0"/>
              <a:t> </a:t>
            </a:r>
            <a:r>
              <a:rPr lang="en-US" altLang="zh-CN" dirty="0" smtClean="0"/>
              <a:t>Generation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Z</a:t>
            </a:r>
            <a:r>
              <a:rPr lang="zh-CN" altLang="en-US" dirty="0" smtClean="0"/>
              <a:t> </a:t>
            </a:r>
            <a:r>
              <a:rPr lang="en-US" altLang="zh-CN" dirty="0" smtClean="0"/>
              <a:t>(aged</a:t>
            </a:r>
            <a:r>
              <a:rPr lang="zh-CN" altLang="en-US" dirty="0" smtClean="0"/>
              <a:t> </a:t>
            </a:r>
            <a:r>
              <a:rPr lang="en-US" altLang="zh-CN" dirty="0" smtClean="0"/>
              <a:t>13-17),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ready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this</a:t>
            </a:r>
          </a:p>
          <a:p>
            <a:pPr lvl="1"/>
            <a:r>
              <a:rPr lang="en-US" altLang="zh-CN" dirty="0" smtClean="0"/>
              <a:t>80%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Generation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Z</a:t>
            </a:r>
            <a:r>
              <a:rPr lang="zh-CN" altLang="en-US" dirty="0" smtClean="0"/>
              <a:t> </a:t>
            </a:r>
            <a:r>
              <a:rPr lang="en-US" altLang="zh-CN" dirty="0" smtClean="0"/>
              <a:t>likely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>
                <a:hlinkClick r:id="" action="ppaction://hlinkshowjump?jump=nextslide"/>
              </a:rPr>
              <a:t>visit</a:t>
            </a:r>
            <a:r>
              <a:rPr lang="zh-CN" altLang="en-US" dirty="0" smtClean="0">
                <a:hlinkClick r:id="" action="ppaction://hlinkshowjump?jump=nextslide"/>
              </a:rPr>
              <a:t> </a:t>
            </a:r>
            <a:r>
              <a:rPr lang="en-US" altLang="zh-CN" dirty="0" smtClean="0">
                <a:hlinkClick r:id="" action="ppaction://hlinkshowjump?jump=nextslide"/>
              </a:rPr>
              <a:t>a</a:t>
            </a:r>
            <a:r>
              <a:rPr lang="zh-CN" altLang="en-US" dirty="0" smtClean="0">
                <a:hlinkClick r:id="" action="ppaction://hlinkshowjump?jump=nextslide"/>
              </a:rPr>
              <a:t> </a:t>
            </a:r>
            <a:r>
              <a:rPr lang="en-US" altLang="zh-CN" dirty="0" smtClean="0">
                <a:hlinkClick r:id="" action="ppaction://hlinkshowjump?jump=nextslide"/>
              </a:rPr>
              <a:t>store</a:t>
            </a:r>
            <a:r>
              <a:rPr lang="zh-CN" altLang="en-US" dirty="0" smtClean="0">
                <a:hlinkClick r:id="" action="ppaction://hlinkshowjump?jump=nextslide"/>
              </a:rPr>
              <a:t> </a:t>
            </a:r>
            <a:r>
              <a:rPr lang="en-US" altLang="zh-CN" dirty="0" smtClean="0">
                <a:hlinkClick r:id="" action="ppaction://hlinkshowjump?jump=nextslide"/>
              </a:rPr>
              <a:t>offers</a:t>
            </a:r>
            <a:r>
              <a:rPr lang="zh-CN" altLang="en-US" dirty="0" smtClean="0">
                <a:hlinkClick r:id="" action="ppaction://hlinkshowjump?jump=nextslide"/>
              </a:rPr>
              <a:t> </a:t>
            </a:r>
            <a:r>
              <a:rPr lang="en-US" altLang="zh-CN" dirty="0" smtClean="0">
                <a:hlinkClick r:id="" action="ppaction://hlinkshowjump?jump=nextslide"/>
              </a:rPr>
              <a:t>entertainment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80%%</a:t>
            </a:r>
            <a:r>
              <a:rPr lang="zh-CN" altLang="en-US" dirty="0" smtClean="0"/>
              <a:t> </a:t>
            </a:r>
            <a:r>
              <a:rPr lang="en-US" altLang="zh-CN" dirty="0" smtClean="0"/>
              <a:t>likely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visit</a:t>
            </a:r>
            <a:r>
              <a:rPr lang="zh-CN" altLang="en-US" dirty="0" smtClean="0"/>
              <a:t> </a:t>
            </a:r>
            <a:r>
              <a:rPr lang="en-US" altLang="zh-CN" dirty="0" smtClean="0"/>
              <a:t>stores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that</a:t>
            </a:r>
            <a:r>
              <a:rPr lang="zh-CN" altLang="en-US" dirty="0" smtClean="0"/>
              <a:t> </a:t>
            </a:r>
            <a:r>
              <a:rPr lang="en-US" altLang="zh-CN" dirty="0" smtClean="0">
                <a:hlinkClick r:id="rId2" action="ppaction://hlinksldjump" tooltip="9"/>
              </a:rPr>
              <a:t>offer</a:t>
            </a:r>
            <a:r>
              <a:rPr lang="zh-CN" altLang="en-US" dirty="0" smtClean="0">
                <a:hlinkClick r:id="rId2" action="ppaction://hlinksldjump" tooltip="9"/>
              </a:rPr>
              <a:t> </a:t>
            </a:r>
            <a:r>
              <a:rPr lang="en-US" altLang="zh-CN" dirty="0" smtClean="0">
                <a:hlinkClick r:id="rId2" action="ppaction://hlinksldjump" tooltip="9"/>
              </a:rPr>
              <a:t>VR</a:t>
            </a:r>
            <a:r>
              <a:rPr lang="zh-CN" altLang="en-US" dirty="0" smtClean="0">
                <a:hlinkClick r:id="rId2" action="ppaction://hlinksldjump" tooltip="9"/>
              </a:rPr>
              <a:t> </a:t>
            </a:r>
            <a:r>
              <a:rPr lang="en-US" altLang="zh-CN" dirty="0" smtClean="0">
                <a:hlinkClick r:id="rId2" action="ppaction://hlinksldjump" tooltip="9"/>
              </a:rPr>
              <a:t>&amp;</a:t>
            </a:r>
            <a:r>
              <a:rPr lang="zh-CN" altLang="en-US" dirty="0" smtClean="0">
                <a:hlinkClick r:id="rId2" action="ppaction://hlinksldjump" tooltip="9"/>
              </a:rPr>
              <a:t> </a:t>
            </a:r>
            <a:r>
              <a:rPr lang="en-US" altLang="zh-CN" dirty="0" smtClean="0">
                <a:hlinkClick r:id="rId2" action="ppaction://hlinksldjump" tooltip="9"/>
              </a:rPr>
              <a:t>AR</a:t>
            </a:r>
            <a:r>
              <a:rPr lang="zh-CN" altLang="en-US" dirty="0" smtClean="0">
                <a:hlinkClick r:id="rId2" action="ppaction://hlinksldjump" tooltip="9"/>
              </a:rPr>
              <a:t> </a:t>
            </a:r>
            <a:r>
              <a:rPr lang="en-US" altLang="zh-CN" dirty="0" smtClean="0">
                <a:hlinkClick r:id="rId2" action="ppaction://hlinksldjump" tooltip="9"/>
              </a:rPr>
              <a:t>technology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79%</a:t>
            </a:r>
            <a:r>
              <a:rPr lang="zh-CN" altLang="en-US" dirty="0" smtClean="0"/>
              <a:t> </a:t>
            </a:r>
            <a:r>
              <a:rPr lang="en-US" altLang="zh-CN" dirty="0" smtClean="0"/>
              <a:t>likely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visit</a:t>
            </a:r>
            <a:r>
              <a:rPr lang="zh-CN" altLang="en-US" dirty="0" smtClean="0"/>
              <a:t> </a:t>
            </a:r>
            <a:r>
              <a:rPr lang="en-US" altLang="zh-CN" dirty="0" smtClean="0"/>
              <a:t>stores</a:t>
            </a:r>
            <a:r>
              <a:rPr lang="zh-CN" altLang="en-US" dirty="0" smtClean="0"/>
              <a:t> </a:t>
            </a:r>
            <a:r>
              <a:rPr lang="en-US" altLang="zh-CN" dirty="0" smtClean="0">
                <a:hlinkClick r:id="rId3" action="ppaction://hlinksldjump"/>
              </a:rPr>
              <a:t>offers</a:t>
            </a:r>
            <a:r>
              <a:rPr lang="zh-CN" altLang="en-US" dirty="0" smtClean="0">
                <a:hlinkClick r:id="rId3" action="ppaction://hlinksldjump"/>
              </a:rPr>
              <a:t> </a:t>
            </a:r>
            <a:r>
              <a:rPr lang="en-US" altLang="zh-CN" dirty="0" smtClean="0">
                <a:hlinkClick r:id="rId3" action="ppaction://hlinksldjump"/>
              </a:rPr>
              <a:t>interactive</a:t>
            </a:r>
            <a:r>
              <a:rPr lang="zh-CN" altLang="en-US" dirty="0" smtClean="0">
                <a:hlinkClick r:id="rId3" action="ppaction://hlinksldjump"/>
              </a:rPr>
              <a:t> </a:t>
            </a:r>
            <a:r>
              <a:rPr lang="en-US" altLang="zh-CN" dirty="0" smtClean="0">
                <a:hlinkClick r:id="rId3" action="ppaction://hlinksldjump"/>
              </a:rPr>
              <a:t>experiences</a:t>
            </a:r>
            <a:r>
              <a:rPr lang="zh-CN" altLang="en-US" dirty="0" smtClean="0">
                <a:hlinkClick r:id="rId3" action="ppaction://hlinksldjump"/>
              </a:rPr>
              <a:t> </a:t>
            </a:r>
            <a:r>
              <a:rPr lang="en-US" altLang="zh-CN" dirty="0" smtClean="0">
                <a:hlinkClick r:id="rId3" action="ppaction://hlinksldjump"/>
              </a:rPr>
              <a:t>that</a:t>
            </a:r>
            <a:r>
              <a:rPr lang="zh-CN" altLang="en-US" dirty="0" smtClean="0">
                <a:hlinkClick r:id="rId3" action="ppaction://hlinksldjump"/>
              </a:rPr>
              <a:t> </a:t>
            </a:r>
            <a:r>
              <a:rPr lang="en-US" altLang="zh-CN" dirty="0" smtClean="0">
                <a:hlinkClick r:id="rId3" action="ppaction://hlinksldjump"/>
              </a:rPr>
              <a:t>help</a:t>
            </a:r>
            <a:r>
              <a:rPr lang="zh-CN" altLang="en-US" dirty="0" smtClean="0">
                <a:hlinkClick r:id="rId3" action="ppaction://hlinksldjump"/>
              </a:rPr>
              <a:t> </a:t>
            </a:r>
            <a:r>
              <a:rPr lang="en-US" altLang="zh-CN" dirty="0" smtClean="0">
                <a:hlinkClick r:id="rId3" action="ppaction://hlinksldjump"/>
              </a:rPr>
              <a:t>customize</a:t>
            </a:r>
            <a:r>
              <a:rPr lang="zh-CN" altLang="en-US" dirty="0" smtClean="0">
                <a:hlinkClick r:id="rId3" action="ppaction://hlinksldjump"/>
              </a:rPr>
              <a:t> </a:t>
            </a:r>
            <a:r>
              <a:rPr lang="en-US" altLang="zh-CN" dirty="0" smtClean="0">
                <a:hlinkClick r:id="rId3" action="ppaction://hlinksldjump"/>
              </a:rPr>
              <a:t>products</a:t>
            </a:r>
            <a:endParaRPr lang="en-US" altLang="zh-CN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9204773" y="6329363"/>
            <a:ext cx="1923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Data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from:</a:t>
            </a:r>
            <a:r>
              <a:rPr lang="zh-CN" altLang="en-US" dirty="0" smtClean="0"/>
              <a:t> </a:t>
            </a:r>
            <a:r>
              <a:rPr lang="en-US" altLang="zh-CN" dirty="0" smtClean="0"/>
              <a:t>Sonar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760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017" y="135522"/>
            <a:ext cx="8829696" cy="60202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84152" y="6320214"/>
            <a:ext cx="5347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Apple</a:t>
            </a:r>
            <a:r>
              <a:rPr lang="zh-CN" altLang="en-US" dirty="0" smtClean="0"/>
              <a:t> </a:t>
            </a:r>
            <a:r>
              <a:rPr lang="en-US" altLang="zh-CN" dirty="0" smtClean="0"/>
              <a:t>physical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store</a:t>
            </a:r>
            <a:r>
              <a:rPr lang="zh-CN" altLang="en-US" dirty="0" smtClean="0"/>
              <a:t> </a:t>
            </a:r>
            <a:r>
              <a:rPr lang="en-US" altLang="zh-CN" dirty="0"/>
              <a:t>offers</a:t>
            </a:r>
            <a:r>
              <a:rPr lang="zh-CN" altLang="en-US" dirty="0"/>
              <a:t> </a:t>
            </a:r>
            <a:r>
              <a:rPr lang="en-US" altLang="zh-CN" dirty="0" smtClean="0"/>
              <a:t>entertainment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kids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071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4160" y="484632"/>
            <a:ext cx="9389944" cy="53018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6175" y="6100763"/>
            <a:ext cx="5626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hlinkClick r:id="rId3" action="ppaction://hlinksldjump"/>
              </a:rPr>
              <a:t>Physical</a:t>
            </a:r>
            <a:r>
              <a:rPr lang="zh-CN" altLang="en-US" dirty="0" smtClean="0">
                <a:hlinkClick r:id="rId3" action="ppaction://hlinksldjump"/>
              </a:rPr>
              <a:t> </a:t>
            </a:r>
            <a:r>
              <a:rPr lang="en-US" altLang="zh-CN" dirty="0" smtClean="0">
                <a:hlinkClick r:id="rId3" action="ppaction://hlinksldjump"/>
              </a:rPr>
              <a:t>retail</a:t>
            </a:r>
            <a:r>
              <a:rPr lang="zh-CN" altLang="en-US" dirty="0" smtClean="0">
                <a:hlinkClick r:id="rId3" action="ppaction://hlinksldjump"/>
              </a:rPr>
              <a:t> </a:t>
            </a:r>
            <a:r>
              <a:rPr lang="en-US" altLang="zh-CN" dirty="0" smtClean="0">
                <a:hlinkClick r:id="rId3" action="ppaction://hlinksldjump"/>
              </a:rPr>
              <a:t>stores</a:t>
            </a:r>
            <a:r>
              <a:rPr lang="zh-CN" altLang="en-US" dirty="0" smtClean="0">
                <a:hlinkClick r:id="rId3" action="ppaction://hlinksldjump"/>
              </a:rPr>
              <a:t> </a:t>
            </a:r>
            <a:r>
              <a:rPr lang="en-US" altLang="zh-CN" dirty="0">
                <a:hlinkClick r:id="rId3" action="ppaction://hlinksldjump"/>
              </a:rPr>
              <a:t>that</a:t>
            </a:r>
            <a:r>
              <a:rPr lang="zh-CN" altLang="en-US" dirty="0">
                <a:hlinkClick r:id="rId3" action="ppaction://hlinksldjump"/>
              </a:rPr>
              <a:t> </a:t>
            </a:r>
            <a:r>
              <a:rPr lang="en-US" altLang="zh-CN" dirty="0">
                <a:hlinkClick r:id="rId3" action="ppaction://hlinksldjump"/>
              </a:rPr>
              <a:t>offer</a:t>
            </a:r>
            <a:r>
              <a:rPr lang="zh-CN" altLang="en-US" dirty="0">
                <a:hlinkClick r:id="rId3" action="ppaction://hlinksldjump"/>
              </a:rPr>
              <a:t> </a:t>
            </a:r>
            <a:r>
              <a:rPr lang="en-US" altLang="zh-CN" dirty="0">
                <a:hlinkClick r:id="rId3" action="ppaction://hlinksldjump"/>
              </a:rPr>
              <a:t>VR</a:t>
            </a:r>
            <a:r>
              <a:rPr lang="zh-CN" altLang="en-US" dirty="0">
                <a:hlinkClick r:id="rId3" action="ppaction://hlinksldjump"/>
              </a:rPr>
              <a:t> </a:t>
            </a:r>
            <a:r>
              <a:rPr lang="en-US" altLang="zh-CN" dirty="0">
                <a:hlinkClick r:id="rId3" action="ppaction://hlinksldjump"/>
              </a:rPr>
              <a:t>&amp;</a:t>
            </a:r>
            <a:r>
              <a:rPr lang="zh-CN" altLang="en-US" dirty="0">
                <a:hlinkClick r:id="rId3" action="ppaction://hlinksldjump"/>
              </a:rPr>
              <a:t> </a:t>
            </a:r>
            <a:r>
              <a:rPr lang="en-US" altLang="zh-CN" dirty="0">
                <a:hlinkClick r:id="rId3" action="ppaction://hlinksldjump"/>
              </a:rPr>
              <a:t>AR</a:t>
            </a:r>
            <a:r>
              <a:rPr lang="zh-CN" altLang="en-US" dirty="0">
                <a:hlinkClick r:id="rId3" action="ppaction://hlinksldjump"/>
              </a:rPr>
              <a:t> </a:t>
            </a:r>
            <a:r>
              <a:rPr lang="en-US" altLang="zh-CN" dirty="0">
                <a:hlinkClick r:id="rId3" action="ppaction://hlinksldjump"/>
              </a:rPr>
              <a:t>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489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3019" y="821531"/>
            <a:ext cx="4986337" cy="4986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43" y="821531"/>
            <a:ext cx="4999599" cy="4986337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5752656" y="3545443"/>
            <a:ext cx="628649" cy="27031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4029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other</a:t>
            </a:r>
            <a:r>
              <a:rPr lang="zh-CN" altLang="en-US" dirty="0" smtClean="0"/>
              <a:t> </a:t>
            </a:r>
            <a:r>
              <a:rPr lang="en-US" altLang="zh-CN" dirty="0" smtClean="0"/>
              <a:t>kinds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telepresence:</a:t>
            </a:r>
            <a:r>
              <a:rPr lang="zh-CN" altLang="en-US" dirty="0" smtClean="0"/>
              <a:t> </a:t>
            </a:r>
            <a:r>
              <a:rPr lang="en-US" altLang="zh-CN" dirty="0" smtClean="0"/>
              <a:t>mobile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tELEPRESEnCE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 smtClean="0"/>
              <a:t>Consumeron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Claims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it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“</a:t>
            </a:r>
            <a:r>
              <a:rPr lang="en-US" altLang="zh-CN" sz="1600" dirty="0" smtClean="0"/>
              <a:t>WORLD'S </a:t>
            </a:r>
            <a:r>
              <a:rPr lang="en-US" altLang="zh-CN" sz="1600" dirty="0"/>
              <a:t>FIRST ON-DEMAND PERSONAL ASSISTANT WITH </a:t>
            </a:r>
            <a:r>
              <a:rPr lang="en-US" altLang="zh-CN" sz="1600" dirty="0" smtClean="0"/>
              <a:t>TELEPRESENCE”</a:t>
            </a:r>
            <a:endParaRPr lang="en-US" altLang="zh-CN" sz="1600" dirty="0" smtClean="0"/>
          </a:p>
          <a:p>
            <a:pPr lvl="1"/>
            <a:r>
              <a:rPr lang="en-US" altLang="zh-CN" sz="1600" dirty="0" smtClean="0"/>
              <a:t>“Personal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assistance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of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demand”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delivery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service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for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the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remote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acquisition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and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delivery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of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goods.</a:t>
            </a:r>
          </a:p>
          <a:p>
            <a:pPr lvl="1"/>
            <a:r>
              <a:rPr lang="en-US" altLang="zh-CN" sz="1600" dirty="0" smtClean="0"/>
              <a:t>Key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claim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is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the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real-time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video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inspection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that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mobile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delivery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agents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transmit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images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and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video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to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customers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by</a:t>
            </a:r>
            <a:r>
              <a:rPr lang="zh-CN" altLang="en-US" sz="1600" dirty="0" smtClean="0"/>
              <a:t> </a:t>
            </a:r>
            <a:r>
              <a:rPr lang="en-US" altLang="zh-CN" sz="1600" dirty="0"/>
              <a:t>point-of-view</a:t>
            </a:r>
            <a:r>
              <a:rPr lang="zh-CN" altLang="en-US" sz="1600" dirty="0"/>
              <a:t> </a:t>
            </a:r>
            <a:r>
              <a:rPr lang="en-US" altLang="zh-CN" sz="1600" dirty="0"/>
              <a:t>video</a:t>
            </a:r>
            <a:r>
              <a:rPr lang="zh-CN" altLang="en-US" sz="1600" dirty="0"/>
              <a:t> </a:t>
            </a:r>
            <a:r>
              <a:rPr lang="en-US" altLang="zh-CN" sz="1600" dirty="0" smtClean="0"/>
              <a:t>streaming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devices</a:t>
            </a:r>
          </a:p>
          <a:p>
            <a:pPr lvl="1"/>
            <a:r>
              <a:rPr lang="en-US" sz="1600" dirty="0">
                <a:hlinkClick r:id="rId2"/>
              </a:rPr>
              <a:t>http://</a:t>
            </a:r>
            <a:r>
              <a:rPr lang="en-US" sz="1600" dirty="0" smtClean="0">
                <a:hlinkClick r:id="rId2"/>
              </a:rPr>
              <a:t>www.consumeron.com/home.php</a:t>
            </a:r>
            <a:endParaRPr lang="en-US" sz="1600" dirty="0" smtClean="0"/>
          </a:p>
          <a:p>
            <a:r>
              <a:rPr lang="en-US" altLang="zh-CN" dirty="0" smtClean="0"/>
              <a:t>Customers</a:t>
            </a:r>
            <a:r>
              <a:rPr lang="zh-CN" altLang="en-US" dirty="0" smtClean="0"/>
              <a:t> </a:t>
            </a:r>
            <a:r>
              <a:rPr lang="en-US" altLang="zh-CN" dirty="0" smtClean="0"/>
              <a:t>can</a:t>
            </a:r>
            <a:r>
              <a:rPr lang="zh-CN" altLang="en-US" dirty="0" smtClean="0"/>
              <a:t> </a:t>
            </a:r>
            <a:r>
              <a:rPr lang="en-US" altLang="zh-CN" dirty="0" smtClean="0"/>
              <a:t>select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nearby</a:t>
            </a:r>
            <a:r>
              <a:rPr lang="zh-CN" altLang="en-US" dirty="0" smtClean="0"/>
              <a:t> </a:t>
            </a:r>
            <a:r>
              <a:rPr lang="en-US" altLang="zh-CN" dirty="0" smtClean="0"/>
              <a:t>grabber</a:t>
            </a:r>
            <a:r>
              <a:rPr lang="zh-CN" altLang="en-US" dirty="0" smtClean="0"/>
              <a:t> </a:t>
            </a:r>
            <a:r>
              <a:rPr lang="en-US" altLang="zh-CN" dirty="0" smtClean="0"/>
              <a:t>(removing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personal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assistants)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deliver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complete</a:t>
            </a:r>
            <a:r>
              <a:rPr lang="zh-CN" altLang="en-US" dirty="0" smtClean="0"/>
              <a:t> </a:t>
            </a:r>
            <a:r>
              <a:rPr lang="en-US" altLang="zh-CN" dirty="0" smtClean="0"/>
              <a:t>tasks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within</a:t>
            </a:r>
            <a:r>
              <a:rPr lang="zh-CN" altLang="en-US" dirty="0" smtClean="0"/>
              <a:t> </a:t>
            </a:r>
            <a:r>
              <a:rPr lang="en-US" altLang="zh-CN" dirty="0" smtClean="0"/>
              <a:t>50</a:t>
            </a:r>
            <a:r>
              <a:rPr lang="zh-CN" altLang="en-US" dirty="0" smtClean="0"/>
              <a:t> </a:t>
            </a:r>
            <a:r>
              <a:rPr lang="en-US" altLang="zh-CN" dirty="0" smtClean="0"/>
              <a:t>minutes.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r>
              <a:rPr lang="en-US" altLang="zh-CN" dirty="0" smtClean="0"/>
              <a:t>Uses</a:t>
            </a:r>
            <a:r>
              <a:rPr lang="zh-CN" altLang="en-US" dirty="0" smtClean="0"/>
              <a:t> </a:t>
            </a:r>
            <a:r>
              <a:rPr lang="en-US" altLang="zh-CN" dirty="0" smtClean="0"/>
              <a:t>will</a:t>
            </a:r>
            <a:r>
              <a:rPr lang="zh-CN" altLang="en-US" dirty="0" smtClean="0"/>
              <a:t> </a:t>
            </a:r>
            <a:r>
              <a:rPr lang="en-US" altLang="zh-CN" dirty="0" smtClean="0"/>
              <a:t>be</a:t>
            </a:r>
            <a:r>
              <a:rPr lang="zh-CN" altLang="en-US" dirty="0" smtClean="0"/>
              <a:t> </a:t>
            </a:r>
            <a:r>
              <a:rPr lang="en-US" altLang="zh-CN" dirty="0" smtClean="0"/>
              <a:t>able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see</a:t>
            </a:r>
            <a:r>
              <a:rPr lang="zh-CN" altLang="en-US" dirty="0" smtClean="0"/>
              <a:t> </a:t>
            </a:r>
            <a:r>
              <a:rPr lang="en-US" altLang="zh-CN" dirty="0" smtClean="0"/>
              <a:t>what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grabber</a:t>
            </a:r>
            <a:r>
              <a:rPr lang="zh-CN" altLang="en-US" dirty="0" smtClean="0"/>
              <a:t> </a:t>
            </a:r>
            <a:r>
              <a:rPr lang="en-US" altLang="zh-CN" dirty="0" smtClean="0"/>
              <a:t>sees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real</a:t>
            </a:r>
            <a:r>
              <a:rPr lang="zh-CN" altLang="en-US" dirty="0" smtClean="0"/>
              <a:t> </a:t>
            </a:r>
            <a:r>
              <a:rPr lang="en-US" altLang="zh-CN" dirty="0" smtClean="0"/>
              <a:t>time</a:t>
            </a:r>
            <a:r>
              <a:rPr lang="zh-CN" altLang="en-US" dirty="0" smtClean="0"/>
              <a:t>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smtClean="0"/>
              <a:t>using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telepresence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over</a:t>
            </a:r>
            <a:r>
              <a:rPr lang="zh-CN" altLang="en-US" dirty="0" smtClean="0"/>
              <a:t> </a:t>
            </a:r>
            <a:r>
              <a:rPr lang="en-US" altLang="zh-CN" dirty="0" smtClean="0"/>
              <a:t>4G</a:t>
            </a:r>
            <a:r>
              <a:rPr lang="zh-CN" altLang="en-US" dirty="0" smtClean="0"/>
              <a:t> </a:t>
            </a:r>
            <a:r>
              <a:rPr lang="en-US" altLang="zh-CN" dirty="0" smtClean="0"/>
              <a:t>networks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GPS.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399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209</TotalTime>
  <Words>500</Words>
  <Application>Microsoft Macintosh PowerPoint</Application>
  <PresentationFormat>Widescreen</PresentationFormat>
  <Paragraphs>66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Calibri</vt:lpstr>
      <vt:lpstr>Mangal</vt:lpstr>
      <vt:lpstr>Rockwell</vt:lpstr>
      <vt:lpstr>Rockwell Condensed</vt:lpstr>
      <vt:lpstr>Rockwell Extra Bold</vt:lpstr>
      <vt:lpstr>Wingdings</vt:lpstr>
      <vt:lpstr>方正姚体</vt:lpstr>
      <vt:lpstr>Wood Type</vt:lpstr>
      <vt:lpstr>Telepresence &amp; Business </vt:lpstr>
      <vt:lpstr>Future of retail: AI &amp; VR</vt:lpstr>
      <vt:lpstr>Future of retail: AI &amp; VR</vt:lpstr>
      <vt:lpstr>oNE OF THE KEY words OF BUSINESS: ai</vt:lpstr>
      <vt:lpstr>The other key word: vr</vt:lpstr>
      <vt:lpstr>PowerPoint Presentation</vt:lpstr>
      <vt:lpstr>PowerPoint Presentation</vt:lpstr>
      <vt:lpstr>PowerPoint Presentation</vt:lpstr>
      <vt:lpstr>The other kinds of telepresence: mobile tELEPRESEnCE</vt:lpstr>
      <vt:lpstr>Consumeron</vt:lpstr>
      <vt:lpstr>Telepresence in……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Telepresence &amp; Business </dc:title>
  <dc:creator>Microsoft Office User</dc:creator>
  <cp:lastModifiedBy>Microsoft Office User</cp:lastModifiedBy>
  <cp:revision>22</cp:revision>
  <dcterms:created xsi:type="dcterms:W3CDTF">2017-11-07T00:54:01Z</dcterms:created>
  <dcterms:modified xsi:type="dcterms:W3CDTF">2017-11-07T18:34:20Z</dcterms:modified>
</cp:coreProperties>
</file>