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11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689"/>
  </p:normalViewPr>
  <p:slideViewPr>
    <p:cSldViewPr snapToGrid="0" snapToObjects="1">
      <p:cViewPr varScale="1">
        <p:scale>
          <a:sx n="88" d="100"/>
          <a:sy n="88" d="100"/>
        </p:scale>
        <p:origin x="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6395D-40C9-304A-BED3-572A3958CE48}" type="datetimeFigureOut">
              <a:rPr lang="en-US" smtClean="0"/>
              <a:t>10/3/17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BD8CF-D04E-A84F-AC9C-5679BF5B2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1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Relationship Id="rId3" Type="http://schemas.openxmlformats.org/officeDocument/2006/relationships/hyperlink" Target="https://www.youtube.com/watch?v=x12AVNV1WzQ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3"/>
              </a:rPr>
              <a:t>https://www.youtube.com/watch?v=x12AVNV1WzQ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BD8CF-D04E-A84F-AC9C-5679BF5B28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4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053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7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07544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1057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46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3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13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10/2/17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42433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10/2/17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10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51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12AVNV1WzQ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942" y="1372961"/>
            <a:ext cx="11277600" cy="2583318"/>
          </a:xfrm>
        </p:spPr>
        <p:txBody>
          <a:bodyPr/>
          <a:lstStyle/>
          <a:p>
            <a:r>
              <a:rPr lang="en-US" sz="6600" dirty="0" smtClean="0"/>
              <a:t>Evaluation</a:t>
            </a:r>
            <a:r>
              <a:rPr lang="en-US" dirty="0" smtClean="0"/>
              <a:t> </a:t>
            </a:r>
            <a:r>
              <a:rPr lang="en-US" sz="3200" dirty="0" smtClean="0"/>
              <a:t>and</a:t>
            </a:r>
            <a:r>
              <a:rPr lang="en-US" sz="3600" dirty="0" smtClean="0"/>
              <a:t> </a:t>
            </a:r>
            <a:r>
              <a:rPr lang="en-US" sz="6600" dirty="0" smtClean="0"/>
              <a:t>behavior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0535" y="4319136"/>
            <a:ext cx="6831673" cy="1086237"/>
          </a:xfrm>
        </p:spPr>
        <p:txBody>
          <a:bodyPr/>
          <a:lstStyle/>
          <a:p>
            <a:r>
              <a:rPr lang="en-US" dirty="0" smtClean="0"/>
              <a:t>Anaise Aristide </a:t>
            </a:r>
          </a:p>
          <a:p>
            <a:r>
              <a:rPr lang="en-US" dirty="0" smtClean="0"/>
              <a:t>MSP 4446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72" y="578756"/>
            <a:ext cx="3833586" cy="539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086" y="1502229"/>
            <a:ext cx="9601200" cy="48405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1. MESSAGES</a:t>
            </a:r>
          </a:p>
          <a:p>
            <a:pPr marL="0" indent="0" algn="ctr">
              <a:buNone/>
            </a:pPr>
            <a:r>
              <a:rPr lang="en-US" sz="6000" dirty="0" smtClean="0"/>
              <a:t>2. MEANINGS</a:t>
            </a:r>
          </a:p>
          <a:p>
            <a:pPr marL="0" indent="0" algn="ctr">
              <a:buNone/>
            </a:pPr>
            <a:r>
              <a:rPr lang="en-US" sz="6000" dirty="0" smtClean="0"/>
              <a:t>3. PERSUAION </a:t>
            </a:r>
          </a:p>
        </p:txBody>
      </p:sp>
    </p:spTree>
    <p:extLst>
      <p:ext uri="{BB962C8B-B14F-4D97-AF65-F5344CB8AC3E}">
        <p14:creationId xmlns:p14="http://schemas.microsoft.com/office/powerpoint/2010/main" val="25417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MESSAGES RECEIVIED?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THOMAS OSTROM’S 3 DIMENSIONS OF THE COGNITIVE SYSTEM </a:t>
            </a:r>
          </a:p>
          <a:p>
            <a:pPr lvl="5"/>
            <a:r>
              <a:rPr lang="en-US" sz="2000" dirty="0" smtClean="0"/>
              <a:t>Codes</a:t>
            </a:r>
          </a:p>
          <a:p>
            <a:pPr lvl="5"/>
            <a:r>
              <a:rPr lang="en-US" sz="2000" dirty="0" smtClean="0"/>
              <a:t>Structures</a:t>
            </a:r>
          </a:p>
          <a:p>
            <a:pPr lvl="5"/>
            <a:r>
              <a:rPr lang="en-US" sz="2000" dirty="0" smtClean="0"/>
              <a:t>Processes </a:t>
            </a:r>
          </a:p>
          <a:p>
            <a:pPr marL="0" lvl="5" indent="0">
              <a:buNone/>
            </a:pPr>
            <a:endParaRPr lang="en-US" dirty="0" smtClean="0"/>
          </a:p>
          <a:p>
            <a:pPr marL="0" lvl="5" indent="0">
              <a:buNone/>
            </a:pPr>
            <a:endParaRPr lang="en-US" dirty="0" smtClean="0"/>
          </a:p>
          <a:p>
            <a:pPr marL="0" lvl="5" indent="0">
              <a:buNone/>
            </a:pPr>
            <a:endParaRPr lang="en-US" dirty="0" smtClean="0"/>
          </a:p>
          <a:p>
            <a:pPr marL="0" lvl="2" indent="0">
              <a:buNone/>
            </a:pPr>
            <a:endParaRPr lang="en-US" dirty="0" smtClean="0"/>
          </a:p>
          <a:p>
            <a:pPr marL="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712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86" y="973820"/>
            <a:ext cx="6439807" cy="4870902"/>
          </a:xfrm>
        </p:spPr>
      </p:pic>
    </p:spTree>
    <p:extLst>
      <p:ext uri="{BB962C8B-B14F-4D97-AF65-F5344CB8AC3E}">
        <p14:creationId xmlns:p14="http://schemas.microsoft.com/office/powerpoint/2010/main" val="20863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MEANINGS ARE LEARNED:  “INDIVIDUALS RESPOND TO STIMULI IN THE ENVIRONMENT EHICH FORMS A STIMULUS-RESPONSE” (P. 127)</a:t>
            </a:r>
          </a:p>
          <a:p>
            <a:pPr>
              <a:buFontTx/>
              <a:buChar char="-"/>
            </a:pPr>
            <a:r>
              <a:rPr lang="en-US" dirty="0" smtClean="0"/>
              <a:t>CHARLES OSGOOD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SIGNS AND CONNOTATIONS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INDIVIDUALIZED EXPERIENCES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3476172"/>
            <a:ext cx="10178322" cy="3593591"/>
          </a:xfrm>
        </p:spPr>
        <p:txBody>
          <a:bodyPr/>
          <a:lstStyle/>
          <a:p>
            <a:endParaRPr lang="en-US" dirty="0" smtClean="0">
              <a:hlinkClick r:id="rId3"/>
            </a:endParaRPr>
          </a:p>
          <a:p>
            <a:endParaRPr lang="en-US" dirty="0">
              <a:hlinkClick r:id="rId3"/>
            </a:endParaRPr>
          </a:p>
          <a:p>
            <a:endParaRPr lang="en-US" dirty="0" smtClean="0">
              <a:hlinkClick r:id="rId3"/>
            </a:endParaRPr>
          </a:p>
          <a:p>
            <a:endParaRPr lang="en-US" dirty="0">
              <a:hlinkClick r:id="rId3"/>
            </a:endParaRPr>
          </a:p>
          <a:p>
            <a:endParaRPr lang="en-US" dirty="0" smtClean="0">
              <a:hlinkClick r:id="rId3"/>
            </a:endParaRPr>
          </a:p>
          <a:p>
            <a:endParaRPr lang="en-US" dirty="0">
              <a:hlinkClick r:id="rId3"/>
            </a:endParaRPr>
          </a:p>
          <a:p>
            <a:r>
              <a:rPr lang="en-US" dirty="0" smtClean="0">
                <a:hlinkClick r:id="rId3"/>
              </a:rPr>
              <a:t>https://www.youtube.com/watch?v=x12AVNV1WzQ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28" y="464457"/>
            <a:ext cx="9105221" cy="511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PERSUASION: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56" y="1457421"/>
            <a:ext cx="7750629" cy="5157691"/>
          </a:xfrm>
        </p:spPr>
      </p:pic>
    </p:spTree>
    <p:extLst>
      <p:ext uri="{BB962C8B-B14F-4D97-AF65-F5344CB8AC3E}">
        <p14:creationId xmlns:p14="http://schemas.microsoft.com/office/powerpoint/2010/main" val="15622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7163" y="1589315"/>
            <a:ext cx="10178322" cy="3593591"/>
          </a:xfrm>
        </p:spPr>
        <p:txBody>
          <a:bodyPr>
            <a:normAutofit/>
          </a:bodyPr>
          <a:lstStyle/>
          <a:p>
            <a:r>
              <a:rPr lang="en-US" sz="4000" b="1" smtClean="0"/>
              <a:t>“ONLY </a:t>
            </a:r>
            <a:r>
              <a:rPr lang="en-US" sz="4400" b="1" dirty="0" smtClean="0">
                <a:solidFill>
                  <a:schemeClr val="tx1"/>
                </a:solidFill>
              </a:rPr>
              <a:t>5% </a:t>
            </a:r>
            <a:r>
              <a:rPr lang="en-US" sz="4000" b="1" dirty="0" smtClean="0"/>
              <a:t>OF OUR COGNITIVE ACTIVITY IS </a:t>
            </a:r>
            <a:r>
              <a:rPr lang="en-US" sz="4000" b="1" smtClean="0"/>
              <a:t>DONE CONSCIOUSLY”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6287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1464</TotalTime>
  <Words>86</Words>
  <Application>Microsoft Macintosh PowerPoint</Application>
  <PresentationFormat>Widescreen</PresentationFormat>
  <Paragraphs>35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Gill Sans MT</vt:lpstr>
      <vt:lpstr>Impact</vt:lpstr>
      <vt:lpstr>Arial</vt:lpstr>
      <vt:lpstr>Badge</vt:lpstr>
      <vt:lpstr>Evaluation and behavior</vt:lpstr>
      <vt:lpstr>PowerPoint Presentation</vt:lpstr>
      <vt:lpstr>PowerPoint Presentation</vt:lpstr>
      <vt:lpstr>MESSAGES:</vt:lpstr>
      <vt:lpstr>PowerPoint Presentation</vt:lpstr>
      <vt:lpstr>MEANING: </vt:lpstr>
      <vt:lpstr>PowerPoint Presentation</vt:lpstr>
      <vt:lpstr>PERSUASION: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</cp:revision>
  <dcterms:created xsi:type="dcterms:W3CDTF">2017-10-02T17:00:08Z</dcterms:created>
  <dcterms:modified xsi:type="dcterms:W3CDTF">2017-10-03T17:25:05Z</dcterms:modified>
</cp:coreProperties>
</file>