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v2.nl/archive/works/telephonic-arm-wrestli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lynnhershman.com/tilli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cafe.com/getty/SA/" TargetMode="External"/><Relationship Id="rId4" Type="http://schemas.openxmlformats.org/officeDocument/2006/relationships/hyperlink" Target="http://www.ecafe.com/getty/HI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1225" y="6725"/>
            <a:ext cx="9155100" cy="38919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58525" y="217475"/>
            <a:ext cx="88611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Telepresence and Art; comics, graphic novels and adaptations to film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collaborative subject: Telerobotic performance and identity by D.Z. Saltz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697175" y="4178075"/>
            <a:ext cx="7710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Presented by Amriana Dean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400">
                <a:solidFill>
                  <a:srgbClr val="45818E"/>
                </a:solidFill>
              </a:rPr>
              <a:t>Project paradise gives rise to virtual agents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They have no fixed real world identity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just like a virtual space has no fixed location in the real world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They perform actions that go beyond human </a:t>
            </a:r>
            <a:r>
              <a:rPr lang="en" sz="1400">
                <a:solidFill>
                  <a:srgbClr val="000000"/>
                </a:solidFill>
              </a:rPr>
              <a:t>intentionality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Result of collaboration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Identity in Question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2405" l="8170" r="5547" t="2156"/>
          <a:stretch/>
        </p:blipFill>
        <p:spPr>
          <a:xfrm>
            <a:off x="6080300" y="2793375"/>
            <a:ext cx="2265975" cy="1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400">
                <a:solidFill>
                  <a:srgbClr val="45818E"/>
                </a:solidFill>
              </a:rPr>
              <a:t>The collaborative subject can be seen in common phenomena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A TV hosts receiving instructions from a teleprompter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A movie actor’s voice being dubbed by another actor</a:t>
            </a:r>
          </a:p>
          <a:p>
            <a:pPr indent="-3175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In fact, all actors on screen are c</a:t>
            </a:r>
            <a:r>
              <a:rPr lang="en">
                <a:solidFill>
                  <a:schemeClr val="dk1"/>
                </a:solidFill>
              </a:rPr>
              <a:t>ollaborative subjects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Live theatrical performance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Is some degree of collaborative subjectivity inherent to all types of performance?</a:t>
            </a:r>
          </a:p>
        </p:txBody>
      </p:sp>
      <p:sp>
        <p:nvSpPr>
          <p:cNvPr id="131" name="Shape 131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The Ubiquity of The Collaborative Subject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297500" y="11576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Digital Technology is augmenting </a:t>
            </a:r>
            <a:r>
              <a:rPr b="1" lang="en">
                <a:solidFill>
                  <a:srgbClr val="45818E"/>
                </a:solidFill>
              </a:rPr>
              <a:t>our notions of the self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We can control </a:t>
            </a:r>
            <a:r>
              <a:rPr lang="en" sz="1400" u="sng">
                <a:solidFill>
                  <a:srgbClr val="000000"/>
                </a:solidFill>
              </a:rPr>
              <a:t>avatars</a:t>
            </a:r>
            <a:r>
              <a:rPr lang="en" sz="1400">
                <a:solidFill>
                  <a:srgbClr val="000000"/>
                </a:solidFill>
              </a:rPr>
              <a:t> in virtual environments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We can become </a:t>
            </a:r>
            <a:r>
              <a:rPr lang="en" sz="1400" u="sng">
                <a:solidFill>
                  <a:srgbClr val="000000"/>
                </a:solidFill>
              </a:rPr>
              <a:t>cyborgs</a:t>
            </a:r>
            <a:r>
              <a:rPr lang="en" sz="1400">
                <a:solidFill>
                  <a:srgbClr val="000000"/>
                </a:solidFill>
              </a:rPr>
              <a:t> through tech enhancements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Digital Technology is augmenting </a:t>
            </a:r>
            <a:r>
              <a:rPr b="1" lang="en">
                <a:solidFill>
                  <a:srgbClr val="45818E"/>
                </a:solidFill>
              </a:rPr>
              <a:t>our notions of space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Virtual reality systems - immerse a subject in a computer simulated environment (purely virtual -no real world coordinates)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Telepresence - conjoins two or more real world locations using computers, telecommunications and robotics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VR is simulacral (an imitation) while telerobotics is distal (extends the bodies capabilities)</a:t>
            </a:r>
          </a:p>
        </p:txBody>
      </p:sp>
      <p:sp>
        <p:nvSpPr>
          <p:cNvPr id="62" name="Shape 62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297500" y="9623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Dennet’s critique of Cartisean theater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“The notion that the subject exists as a point of consciousness in the brain, gazing through the eyes out into the world” 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Ultimately, we should rethink our notion of space in terms of limiting our existence to a singular geographic location.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Telerobotics and telepresence have made this separation of mind and body possible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</a:t>
            </a:r>
            <a:r>
              <a:rPr lang="en" sz="1400">
                <a:solidFill>
                  <a:schemeClr val="dk1"/>
                </a:solidFill>
              </a:rPr>
              <a:t>echnology can achieve what our bodies restrict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E.g. sea and space rovers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http://v2.nl/archive/works/telephonic-arm-wrestling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Telepresence and Telerobotics: Where am I?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450" y="3489623"/>
            <a:ext cx="1636626" cy="10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23800"/>
            <a:ext cx="8520600" cy="413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Contemporary Telerobotics Artists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use technology to expand the capabilities of the subject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provide a sensation of an unmediated experience , interface acts as a window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i="1" lang="en">
                <a:solidFill>
                  <a:schemeClr val="dk1"/>
                </a:solidFill>
              </a:rPr>
              <a:t>Tillie, the Telerobotic Doll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http://www.lynnhershman.com/tillie/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Types of  Technology and Human  relationships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Embodiment - tech serves as an extensions of the person’s senses or limbs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Hermeneutic- technology must be focused on an interepreted to gain knowledge about the world e.g. thermometer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Alterity -positions the technology as the object of interest, focus of investigation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Digital tech transforms human subjectivity : oral to written to virtual  OR   human to posthuman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Telepresence and The Subject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0478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Technology also has the ability to transform social interactions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</a:pPr>
            <a:r>
              <a:rPr b="1" lang="en" sz="1400">
                <a:solidFill>
                  <a:srgbClr val="45818E"/>
                </a:solidFill>
              </a:rPr>
              <a:t>Telematics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allows for </a:t>
            </a:r>
            <a:r>
              <a:rPr lang="en" sz="1400">
                <a:solidFill>
                  <a:schemeClr val="dk1"/>
                </a:solidFill>
              </a:rPr>
              <a:t>multiple subjects by promoting collaboration between artists in separate geographic locations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i="1" lang="en" sz="1400">
                <a:solidFill>
                  <a:schemeClr val="dk1"/>
                </a:solidFill>
              </a:rPr>
              <a:t>Satellite Arts Project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i="1" lang="en">
                <a:solidFill>
                  <a:schemeClr val="dk1"/>
                </a:solidFill>
              </a:rPr>
              <a:t>1977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http://www.ecafe.com/getty/SA/</a:t>
            </a:r>
            <a:r>
              <a:rPr lang="en" sz="1400">
                <a:solidFill>
                  <a:schemeClr val="dk1"/>
                </a:solidFill>
              </a:rPr>
              <a:t> </a:t>
            </a:r>
            <a:br>
              <a:rPr lang="en" sz="1400">
                <a:solidFill>
                  <a:schemeClr val="dk1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ct val="100000"/>
            </a:pPr>
            <a:r>
              <a:rPr b="1" lang="en" sz="1400">
                <a:solidFill>
                  <a:srgbClr val="45818E"/>
                </a:solidFill>
              </a:rPr>
              <a:t>How much differences does the use of telematics make?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concerns about authenticity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“Telematics acquires its greatest impact when the </a:t>
            </a:r>
            <a:r>
              <a:rPr lang="en">
                <a:solidFill>
                  <a:schemeClr val="dk1"/>
                </a:solidFill>
              </a:rPr>
              <a:t>sp</a:t>
            </a:r>
            <a:r>
              <a:rPr lang="en" sz="1400">
                <a:solidFill>
                  <a:schemeClr val="dk1"/>
                </a:solidFill>
              </a:rPr>
              <a:t>ectators are given the ability to interact directly with people at the remote site, and thereby can experience the uncanny collapse of space first-hand” 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en" sz="1400">
                <a:solidFill>
                  <a:schemeClr val="dk1"/>
                </a:solidFill>
              </a:rPr>
              <a:t>Hole in </a:t>
            </a:r>
            <a:r>
              <a:rPr i="1" lang="en">
                <a:solidFill>
                  <a:schemeClr val="dk1"/>
                </a:solidFill>
              </a:rPr>
              <a:t>S</a:t>
            </a:r>
            <a:r>
              <a:rPr i="1" lang="en" sz="1400">
                <a:solidFill>
                  <a:schemeClr val="dk1"/>
                </a:solidFill>
              </a:rPr>
              <a:t>pace, 1980 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http://www.ecafe.com/getty/HIS/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Telepresence and Community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A single subject that is reliant upon the contributions of multiples subjects 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Collaborative subjectivity emphasizes group action in pursuing a common goal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45818E"/>
              </a:buClr>
              <a:buSzPct val="100000"/>
            </a:pPr>
            <a:r>
              <a:rPr b="1" lang="en" sz="1400">
                <a:solidFill>
                  <a:srgbClr val="45818E"/>
                </a:solidFill>
              </a:rPr>
              <a:t>Project Paradise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Two rectangular booths and a cylindrical chamber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Cyborg adam and cyborg eve: naked except for metal braces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See inside chamber through cameras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Interact with them through telephones and buttons </a:t>
            </a:r>
          </a:p>
        </p:txBody>
      </p:sp>
      <p:sp>
        <p:nvSpPr>
          <p:cNvPr id="91" name="Shape 91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The Collaborative Subject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1944" l="28199" r="27874" t="1790"/>
          <a:stretch/>
        </p:blipFill>
        <p:spPr>
          <a:xfrm>
            <a:off x="6668650" y="2223150"/>
            <a:ext cx="1676600" cy="2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0672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actors’ fictional actions are complicated by the physical intimacy.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Theatrical Actors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2428" l="2039" r="1295" t="1950"/>
          <a:stretch/>
        </p:blipFill>
        <p:spPr>
          <a:xfrm>
            <a:off x="2260725" y="1670425"/>
            <a:ext cx="4603750" cy="303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297500" y="9488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“The telerobotic technology does not merely transform an individual human being, either the participant or actor, into a cyborg,</a:t>
            </a:r>
            <a:r>
              <a:rPr lang="en" sz="1400"/>
              <a:t> </a:t>
            </a:r>
            <a:r>
              <a:rPr b="1" lang="en" sz="1400">
                <a:solidFill>
                  <a:srgbClr val="45818E"/>
                </a:solidFill>
              </a:rPr>
              <a:t>it is conduit that links the participant’s subjectivity to the actor’s</a:t>
            </a:r>
            <a:r>
              <a:rPr lang="en" sz="1400"/>
              <a:t>”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400">
                <a:solidFill>
                  <a:srgbClr val="000000"/>
                </a:solidFill>
              </a:rPr>
              <a:t>What is the participant’s role in relation to the actors?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>
                <a:solidFill>
                  <a:srgbClr val="000000"/>
                </a:solidFill>
              </a:rPr>
              <a:t>author, director, puppeteer,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400">
                <a:solidFill>
                  <a:srgbClr val="000000"/>
                </a:solidFill>
              </a:rPr>
              <a:t>First person perspective created by the camera position implicates you as the subject of the character’s actions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400">
                <a:solidFill>
                  <a:srgbClr val="000000"/>
                </a:solidFill>
              </a:rPr>
              <a:t>Alterity relationship will become a hermeneutic relation and approach an embodiment relationship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400">
                <a:solidFill>
                  <a:srgbClr val="000000"/>
                </a:solidFill>
              </a:rPr>
              <a:t>Participant’s role as the author is also collaborative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1400">
                <a:solidFill>
                  <a:srgbClr val="000000"/>
                </a:solidFill>
              </a:rPr>
              <a:t>dependant upon the choices of the artists and engineers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400">
                <a:solidFill>
                  <a:srgbClr val="000000"/>
                </a:solidFill>
              </a:rPr>
              <a:t>Telephone acts as a barrier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Collaborative Agency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3799" t="0"/>
          <a:stretch/>
        </p:blipFill>
        <p:spPr>
          <a:xfrm>
            <a:off x="4316175" y="3542525"/>
            <a:ext cx="3136550" cy="14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The two participants don’t know who they’ll play because the boths are assigned arbitrarily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Homophobic participants may take issue with being assigned the “wrong” subject position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Awareness that I am the object of the actor’s gaze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Other actor being guided a participant </a:t>
            </a:r>
            <a:r>
              <a:rPr lang="en" sz="1400">
                <a:solidFill>
                  <a:srgbClr val="000000"/>
                </a:solidFill>
              </a:rPr>
              <a:t>whose</a:t>
            </a:r>
            <a:r>
              <a:rPr lang="en" sz="1400">
                <a:solidFill>
                  <a:srgbClr val="000000"/>
                </a:solidFill>
              </a:rPr>
              <a:t> gender you don’t know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All these conflicts in regards to of identity </a:t>
            </a:r>
            <a:r>
              <a:rPr b="1" lang="en" sz="1400">
                <a:solidFill>
                  <a:srgbClr val="45818E"/>
                </a:solidFill>
              </a:rPr>
              <a:t>go against</a:t>
            </a:r>
            <a:r>
              <a:rPr lang="en" sz="1400">
                <a:solidFill>
                  <a:srgbClr val="000000"/>
                </a:solidFill>
              </a:rPr>
              <a:t> what some would can an </a:t>
            </a:r>
            <a:r>
              <a:rPr b="1" lang="en" sz="1400">
                <a:solidFill>
                  <a:srgbClr val="45818E"/>
                </a:solidFill>
              </a:rPr>
              <a:t>“ideology of compulsive heterosexuality”</a:t>
            </a:r>
            <a:r>
              <a:rPr lang="en" sz="1400">
                <a:solidFill>
                  <a:srgbClr val="000000"/>
                </a:solidFill>
              </a:rPr>
              <a:t> implied by the Adam and Eve characters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-14200" y="-34325"/>
            <a:ext cx="9144000" cy="840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56725" y="129475"/>
            <a:ext cx="8389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Subject Position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7363" r="5702" t="0"/>
          <a:stretch/>
        </p:blipFill>
        <p:spPr>
          <a:xfrm>
            <a:off x="5977675" y="3143025"/>
            <a:ext cx="2201025" cy="16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