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9F26-5D0E-4D67-B00F-403C50CAFF5B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8C6C-CE49-4B69-B6F0-8577C5B2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Presence and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Psychological Processing of Media</a:t>
            </a:r>
            <a:br>
              <a:rPr lang="en-US" dirty="0" smtClean="0"/>
            </a:br>
            <a:r>
              <a:rPr lang="en-US" dirty="0" smtClean="0"/>
              <a:t>MSP 4446 </a:t>
            </a:r>
          </a:p>
          <a:p>
            <a:r>
              <a:rPr lang="en-US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2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01" y="1371600"/>
            <a:ext cx="8756692" cy="49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2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95" y="1312408"/>
            <a:ext cx="7921391" cy="51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43" y="1248340"/>
            <a:ext cx="6934200" cy="52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21" y="1338941"/>
            <a:ext cx="7808785" cy="52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28" y="1257300"/>
            <a:ext cx="6988628" cy="52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7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96" y="491217"/>
            <a:ext cx="4578804" cy="57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37" y="788887"/>
            <a:ext cx="7275741" cy="54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29" y="481149"/>
            <a:ext cx="4432664" cy="58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70" y="873577"/>
            <a:ext cx="8141331" cy="5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1" y="365125"/>
            <a:ext cx="4574721" cy="60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1" y="773339"/>
            <a:ext cx="7424056" cy="55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42" y="794656"/>
            <a:ext cx="748030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53" y="424543"/>
            <a:ext cx="5767777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Presence and Food</vt:lpstr>
      <vt:lpstr>Picture 1</vt:lpstr>
      <vt:lpstr>Picture 2</vt:lpstr>
      <vt:lpstr>Picture 3</vt:lpstr>
      <vt:lpstr>Picture 4</vt:lpstr>
      <vt:lpstr>Picture 5</vt:lpstr>
      <vt:lpstr>Picture 6</vt:lpstr>
      <vt:lpstr>Picture 7</vt:lpstr>
      <vt:lpstr>Picture 8</vt:lpstr>
      <vt:lpstr>Picture 9</vt:lpstr>
      <vt:lpstr>Picture 10</vt:lpstr>
      <vt:lpstr>Picture 11</vt:lpstr>
      <vt:lpstr>Picture 12</vt:lpstr>
      <vt:lpstr>Picture 13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and Food</dc:title>
  <dc:creator>Matthew Lombard</dc:creator>
  <cp:lastModifiedBy>Matthew Lombard</cp:lastModifiedBy>
  <cp:revision>3</cp:revision>
  <dcterms:created xsi:type="dcterms:W3CDTF">2016-11-17T16:26:43Z</dcterms:created>
  <dcterms:modified xsi:type="dcterms:W3CDTF">2016-11-17T16:40:42Z</dcterms:modified>
</cp:coreProperties>
</file>